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0" r:id="rId8"/>
    <p:sldId id="261" r:id="rId9"/>
    <p:sldId id="262" r:id="rId10"/>
    <p:sldId id="264" r:id="rId11"/>
    <p:sldId id="267" r:id="rId12"/>
    <p:sldId id="266" r:id="rId13"/>
    <p:sldId id="268" r:id="rId14"/>
    <p:sldId id="269" r:id="rId15"/>
    <p:sldId id="265" r:id="rId16"/>
    <p:sldId id="271" r:id="rId17"/>
    <p:sldId id="270"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6" d="100"/>
          <a:sy n="96"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3d2" qsCatId="3D" csTypeId="urn:microsoft.com/office/officeart/2005/8/colors/accent1_3" csCatId="accent1" phldr="1"/>
      <dgm:spPr/>
      <dgm:t>
        <a:bodyPr/>
        <a:lstStyle/>
        <a:p>
          <a:endParaRPr lang="en-US"/>
        </a:p>
      </dgm:t>
    </dgm:pt>
    <dgm:pt modelId="{8DB5D7D5-6A1C-4ABC-8850-759A9D876047}">
      <dgm:prSet/>
      <dgm:spPr/>
      <dgm:t>
        <a:bodyPr/>
        <a:lstStyle/>
        <a:p>
          <a:r>
            <a:rPr lang="en-US"/>
            <a:t>1</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09C152DA-7620-4852-8162-A77EC3609F3F}">
      <dgm:prSet/>
      <dgm:spPr/>
      <dgm:t>
        <a:bodyPr/>
        <a:lstStyle/>
        <a:p>
          <a:r>
            <a:rPr lang="en-US" dirty="0"/>
            <a:t>6</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C5146535-FD3D-4589-98A3-623B8DA4B8DB}">
      <dgm:prSet/>
      <dgm:spPr/>
      <dgm:t>
        <a:bodyPr/>
        <a:lstStyle/>
        <a:p>
          <a:r>
            <a:rPr lang="en-US" dirty="0"/>
            <a:t>5</a:t>
          </a:r>
        </a:p>
      </dgm:t>
    </dgm:pt>
    <dgm:pt modelId="{7A3CCAF8-AC3A-401E-AEDD-44BBC1AA9C31}" type="sibTrans" cxnId="{8EBF857E-7408-4941-91E4-293B0F59EEF7}">
      <dgm:prSet/>
      <dgm:spPr/>
      <dgm:t>
        <a:bodyPr/>
        <a:lstStyle/>
        <a:p>
          <a:endParaRPr lang="en-US"/>
        </a:p>
      </dgm:t>
    </dgm:pt>
    <dgm:pt modelId="{20848F78-EC70-4162-96CE-CC68006930F0}" type="parTrans" cxnId="{8EBF857E-7408-4941-91E4-293B0F59EEF7}">
      <dgm:prSet/>
      <dgm:spPr/>
      <dgm:t>
        <a:bodyPr/>
        <a:lstStyle/>
        <a:p>
          <a:endParaRPr lang="en-US"/>
        </a:p>
      </dgm:t>
    </dgm:pt>
    <dgm:pt modelId="{3E7DC80B-DE85-48AC-92A8-DE17D0EF982A}">
      <dgm:prSet/>
      <dgm:spPr/>
      <dgm:t>
        <a:bodyPr/>
        <a:lstStyle/>
        <a:p>
          <a:r>
            <a:rPr lang="en-US" dirty="0"/>
            <a:t>2</a:t>
          </a:r>
        </a:p>
      </dgm:t>
    </dgm:pt>
    <dgm:pt modelId="{B744FFB6-D979-4DA9-9F2D-53F29A277F92}" type="parTrans" cxnId="{5D5AA1FA-E16B-4A97-90D8-D199FB24CC40}">
      <dgm:prSet/>
      <dgm:spPr/>
      <dgm:t>
        <a:bodyPr/>
        <a:lstStyle/>
        <a:p>
          <a:endParaRPr lang="en-IN"/>
        </a:p>
      </dgm:t>
    </dgm:pt>
    <dgm:pt modelId="{26F74A8B-91E5-4E8A-B316-DDDCADFFE41F}" type="sibTrans" cxnId="{5D5AA1FA-E16B-4A97-90D8-D199FB24CC40}">
      <dgm:prSet/>
      <dgm:spPr/>
      <dgm:t>
        <a:bodyPr/>
        <a:lstStyle/>
        <a:p>
          <a:endParaRPr lang="en-IN"/>
        </a:p>
      </dgm:t>
    </dgm:pt>
    <dgm:pt modelId="{91A09A37-47BD-479D-864D-AD3EF12D7F47}">
      <dgm:prSet/>
      <dgm:spPr/>
      <dgm:t>
        <a:bodyPr/>
        <a:lstStyle/>
        <a:p>
          <a:r>
            <a:rPr lang="en-US" dirty="0"/>
            <a:t>3</a:t>
          </a:r>
        </a:p>
      </dgm:t>
    </dgm:pt>
    <dgm:pt modelId="{BD7A4FFE-1F82-4B6A-9AF2-F3839EA68621}" type="parTrans" cxnId="{209AA337-3708-4673-A424-E41CD146A8B4}">
      <dgm:prSet/>
      <dgm:spPr/>
      <dgm:t>
        <a:bodyPr/>
        <a:lstStyle/>
        <a:p>
          <a:endParaRPr lang="en-IN"/>
        </a:p>
      </dgm:t>
    </dgm:pt>
    <dgm:pt modelId="{933228A8-513B-4025-9577-AC8A5F341300}" type="sibTrans" cxnId="{209AA337-3708-4673-A424-E41CD146A8B4}">
      <dgm:prSet/>
      <dgm:spPr/>
      <dgm:t>
        <a:bodyPr/>
        <a:lstStyle/>
        <a:p>
          <a:endParaRPr lang="en-IN"/>
        </a:p>
      </dgm:t>
    </dgm:pt>
    <dgm:pt modelId="{70F3A89D-B81A-4D9D-A353-1D74F32908D5}">
      <dgm:prSet/>
      <dgm:spPr/>
      <dgm:t>
        <a:bodyPr/>
        <a:lstStyle/>
        <a:p>
          <a:r>
            <a:rPr lang="en-US" dirty="0"/>
            <a:t>4</a:t>
          </a:r>
        </a:p>
      </dgm:t>
    </dgm:pt>
    <dgm:pt modelId="{08317B20-C1CB-4F85-A23E-D703AC0538EB}" type="parTrans" cxnId="{3F866E76-3997-4486-835A-5C7F87F9F35F}">
      <dgm:prSet/>
      <dgm:spPr/>
      <dgm:t>
        <a:bodyPr/>
        <a:lstStyle/>
        <a:p>
          <a:endParaRPr lang="en-IN"/>
        </a:p>
      </dgm:t>
    </dgm:pt>
    <dgm:pt modelId="{EF4634C4-BC68-4B1D-9BBA-3C952E57ECD4}" type="sibTrans" cxnId="{3F866E76-3997-4486-835A-5C7F87F9F35F}">
      <dgm:prSet/>
      <dgm:spPr/>
      <dgm:t>
        <a:bodyPr/>
        <a:lstStyle/>
        <a:p>
          <a:endParaRPr lang="en-IN"/>
        </a:p>
      </dgm:t>
    </dgm:pt>
    <dgm:pt modelId="{B5485061-7899-4D70-9A75-15469C22C75E}">
      <dgm:prSet/>
      <dgm:spPr/>
      <dgm:t>
        <a:bodyPr/>
        <a:lstStyle/>
        <a:p>
          <a:r>
            <a:rPr lang="en-US" dirty="0"/>
            <a:t>7</a:t>
          </a:r>
        </a:p>
      </dgm:t>
    </dgm:pt>
    <dgm:pt modelId="{96ABB1DF-7515-4967-8E67-1B58DC3C736D}" type="parTrans" cxnId="{07B68C60-C7BE-474F-A70B-B3777BA9930F}">
      <dgm:prSet/>
      <dgm:spPr/>
      <dgm:t>
        <a:bodyPr/>
        <a:lstStyle/>
        <a:p>
          <a:endParaRPr lang="en-IN"/>
        </a:p>
      </dgm:t>
    </dgm:pt>
    <dgm:pt modelId="{9F870F3D-0749-4064-8B7C-054F7878FBA0}" type="sibTrans" cxnId="{07B68C60-C7BE-474F-A70B-B3777BA9930F}">
      <dgm:prSet/>
      <dgm:spPr/>
      <dgm:t>
        <a:bodyPr/>
        <a:lstStyle/>
        <a:p>
          <a:endParaRPr lang="en-IN"/>
        </a:p>
      </dgm:t>
    </dgm:pt>
    <dgm:pt modelId="{736E85ED-8070-43C5-A992-079A8960A00B}">
      <dgm:prSet/>
      <dgm:spPr/>
      <dgm:t>
        <a:bodyPr/>
        <a:lstStyle/>
        <a:p>
          <a:r>
            <a:rPr lang="en-US" dirty="0"/>
            <a:t>8</a:t>
          </a:r>
        </a:p>
      </dgm:t>
    </dgm:pt>
    <dgm:pt modelId="{7F7006FA-8D01-4E39-BDE6-06BD7C15AFE2}" type="parTrans" cxnId="{DB46D89E-467C-427D-92BA-31F46518B2F6}">
      <dgm:prSet/>
      <dgm:spPr/>
      <dgm:t>
        <a:bodyPr/>
        <a:lstStyle/>
        <a:p>
          <a:endParaRPr lang="en-IN"/>
        </a:p>
      </dgm:t>
    </dgm:pt>
    <dgm:pt modelId="{B7E2A5EF-10E1-4C0C-A66B-1481F65BA315}" type="sibTrans" cxnId="{DB46D89E-467C-427D-92BA-31F46518B2F6}">
      <dgm:prSet/>
      <dgm:spPr/>
      <dgm:t>
        <a:bodyPr/>
        <a:lstStyle/>
        <a:p>
          <a:endParaRPr lang="en-IN"/>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8">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8">
        <dgm:presLayoutVars>
          <dgm:bulletEnabled val="1"/>
        </dgm:presLayoutVars>
      </dgm:prSet>
      <dgm:spPr/>
    </dgm:pt>
    <dgm:pt modelId="{122B38A3-0442-4747-820C-1F37877E2B0E}" type="pres">
      <dgm:prSet presAssocID="{8DB5D7D5-6A1C-4ABC-8850-759A9D876047}" presName="ConnectLine1" presStyleLbl="sibTrans1D1" presStyleIdx="0" presStyleCnt="8"/>
      <dgm:spPr>
        <a:noFill/>
        <a:ln w="12700" cap="rnd" cmpd="sng" algn="ctr">
          <a:solidFill>
            <a:schemeClr val="accent1">
              <a:shade val="90000"/>
              <a:hueOff val="0"/>
              <a:satOff val="0"/>
              <a:lumOff val="0"/>
              <a:alphaOff val="0"/>
            </a:schemeClr>
          </a:solidFill>
          <a:prstDash val="dash"/>
        </a:ln>
        <a:effectLst/>
      </dgm:spPr>
    </dgm:pt>
    <dgm:pt modelId="{A73181F6-69BB-4A47-8277-4671A45AC8C8}" type="pres">
      <dgm:prSet presAssocID="{8DB5D7D5-6A1C-4ABC-8850-759A9D876047}" presName="ConnectLineEnd1" presStyleLbl="lnNode1" presStyleIdx="0" presStyleCnt="8"/>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F24FCDF5-00B0-4DF0-915D-BFF112E65BD5}" type="pres">
      <dgm:prSet presAssocID="{3E7DC80B-DE85-48AC-92A8-DE17D0EF982A}" presName="composite1" presStyleCnt="0"/>
      <dgm:spPr/>
    </dgm:pt>
    <dgm:pt modelId="{84E1E2FD-F949-4EFF-89C4-805E5F5A3F62}" type="pres">
      <dgm:prSet presAssocID="{3E7DC80B-DE85-48AC-92A8-DE17D0EF982A}" presName="parent1" presStyleLbl="alignNode1" presStyleIdx="1" presStyleCnt="8">
        <dgm:presLayoutVars>
          <dgm:chMax val="1"/>
          <dgm:chPref val="1"/>
          <dgm:bulletEnabled val="1"/>
        </dgm:presLayoutVars>
      </dgm:prSet>
      <dgm:spPr/>
    </dgm:pt>
    <dgm:pt modelId="{C56FA262-2490-4D2C-99CB-4DC9CDBC2F93}" type="pres">
      <dgm:prSet presAssocID="{3E7DC80B-DE85-48AC-92A8-DE17D0EF982A}" presName="Childtext1" presStyleLbl="revTx" presStyleIdx="1" presStyleCnt="8">
        <dgm:presLayoutVars>
          <dgm:bulletEnabled val="1"/>
        </dgm:presLayoutVars>
      </dgm:prSet>
      <dgm:spPr/>
    </dgm:pt>
    <dgm:pt modelId="{A861460A-41BC-4FB4-B179-5F4DA36C0972}" type="pres">
      <dgm:prSet presAssocID="{3E7DC80B-DE85-48AC-92A8-DE17D0EF982A}" presName="ConnectLine1" presStyleLbl="sibTrans1D1" presStyleIdx="1" presStyleCnt="8"/>
      <dgm:spPr>
        <a:noFill/>
        <a:ln w="12700" cap="rnd" cmpd="sng" algn="ctr">
          <a:solidFill>
            <a:schemeClr val="accent1">
              <a:shade val="90000"/>
              <a:hueOff val="89242"/>
              <a:satOff val="-1720"/>
              <a:lumOff val="5625"/>
              <a:alphaOff val="0"/>
            </a:schemeClr>
          </a:solidFill>
          <a:prstDash val="dash"/>
        </a:ln>
        <a:effectLst/>
      </dgm:spPr>
    </dgm:pt>
    <dgm:pt modelId="{8440E618-971B-4C16-B7F4-E1D937AC16BB}" type="pres">
      <dgm:prSet presAssocID="{3E7DC80B-DE85-48AC-92A8-DE17D0EF982A}" presName="ConnectLineEnd1" presStyleLbl="lnNode1" presStyleIdx="1" presStyleCnt="8"/>
      <dgm:spPr/>
    </dgm:pt>
    <dgm:pt modelId="{D233852A-99C7-46C8-8A6C-9AF44E4C05F7}" type="pres">
      <dgm:prSet presAssocID="{3E7DC80B-DE85-48AC-92A8-DE17D0EF982A}" presName="EmptyPane1" presStyleCnt="0"/>
      <dgm:spPr/>
    </dgm:pt>
    <dgm:pt modelId="{1FDD09BC-57F8-47AC-9A14-DB9F93F4E2CD}" type="pres">
      <dgm:prSet presAssocID="{26F74A8B-91E5-4E8A-B316-DDDCADFFE41F}" presName="spaceBetweenRectangles1" presStyleCnt="0"/>
      <dgm:spPr/>
    </dgm:pt>
    <dgm:pt modelId="{235152B9-7DCA-4914-AAC4-E6EDC2519B25}" type="pres">
      <dgm:prSet presAssocID="{91A09A37-47BD-479D-864D-AD3EF12D7F47}" presName="composite1" presStyleCnt="0"/>
      <dgm:spPr/>
    </dgm:pt>
    <dgm:pt modelId="{39754465-2BF9-4CAD-8298-3D54C9407366}" type="pres">
      <dgm:prSet presAssocID="{91A09A37-47BD-479D-864D-AD3EF12D7F47}" presName="parent1" presStyleLbl="alignNode1" presStyleIdx="2" presStyleCnt="8">
        <dgm:presLayoutVars>
          <dgm:chMax val="1"/>
          <dgm:chPref val="1"/>
          <dgm:bulletEnabled val="1"/>
        </dgm:presLayoutVars>
      </dgm:prSet>
      <dgm:spPr/>
    </dgm:pt>
    <dgm:pt modelId="{172A1CF9-7EDA-424B-8F8B-274D65DD3EB3}" type="pres">
      <dgm:prSet presAssocID="{91A09A37-47BD-479D-864D-AD3EF12D7F47}" presName="Childtext1" presStyleLbl="revTx" presStyleIdx="2" presStyleCnt="8">
        <dgm:presLayoutVars>
          <dgm:bulletEnabled val="1"/>
        </dgm:presLayoutVars>
      </dgm:prSet>
      <dgm:spPr/>
    </dgm:pt>
    <dgm:pt modelId="{1783DB9C-67AF-404C-8518-4A30F2BA0B68}" type="pres">
      <dgm:prSet presAssocID="{91A09A37-47BD-479D-864D-AD3EF12D7F47}" presName="ConnectLine1" presStyleLbl="sibTrans1D1" presStyleIdx="2" presStyleCnt="8"/>
      <dgm:spPr>
        <a:noFill/>
        <a:ln w="12700" cap="rnd" cmpd="sng" algn="ctr">
          <a:solidFill>
            <a:schemeClr val="accent1">
              <a:shade val="90000"/>
              <a:hueOff val="178485"/>
              <a:satOff val="-3441"/>
              <a:lumOff val="11250"/>
              <a:alphaOff val="0"/>
            </a:schemeClr>
          </a:solidFill>
          <a:prstDash val="dash"/>
        </a:ln>
        <a:effectLst/>
      </dgm:spPr>
    </dgm:pt>
    <dgm:pt modelId="{50E92DAA-C061-4BB0-8938-0B0ABC572A62}" type="pres">
      <dgm:prSet presAssocID="{91A09A37-47BD-479D-864D-AD3EF12D7F47}" presName="ConnectLineEnd1" presStyleLbl="lnNode1" presStyleIdx="2" presStyleCnt="8"/>
      <dgm:spPr/>
    </dgm:pt>
    <dgm:pt modelId="{571FCD35-79CA-4C5B-9C01-ECF70E66CFB3}" type="pres">
      <dgm:prSet presAssocID="{91A09A37-47BD-479D-864D-AD3EF12D7F47}" presName="EmptyPane1" presStyleCnt="0"/>
      <dgm:spPr/>
    </dgm:pt>
    <dgm:pt modelId="{C8D99EF4-C627-449B-B736-DB63CC3B4B78}" type="pres">
      <dgm:prSet presAssocID="{933228A8-513B-4025-9577-AC8A5F341300}" presName="spaceBetweenRectangles1" presStyleCnt="0"/>
      <dgm:spPr/>
    </dgm:pt>
    <dgm:pt modelId="{5558F20B-7936-40D0-8C23-AE0BB9D96552}" type="pres">
      <dgm:prSet presAssocID="{70F3A89D-B81A-4D9D-A353-1D74F32908D5}" presName="composite1" presStyleCnt="0"/>
      <dgm:spPr/>
    </dgm:pt>
    <dgm:pt modelId="{BDBC5F04-8488-4879-9174-0135C51E3EBD}" type="pres">
      <dgm:prSet presAssocID="{70F3A89D-B81A-4D9D-A353-1D74F32908D5}" presName="parent1" presStyleLbl="alignNode1" presStyleIdx="3" presStyleCnt="8">
        <dgm:presLayoutVars>
          <dgm:chMax val="1"/>
          <dgm:chPref val="1"/>
          <dgm:bulletEnabled val="1"/>
        </dgm:presLayoutVars>
      </dgm:prSet>
      <dgm:spPr/>
    </dgm:pt>
    <dgm:pt modelId="{1393BCC1-EFB7-450C-966A-DF97D1C39DA3}" type="pres">
      <dgm:prSet presAssocID="{70F3A89D-B81A-4D9D-A353-1D74F32908D5}" presName="Childtext1" presStyleLbl="revTx" presStyleIdx="3" presStyleCnt="8">
        <dgm:presLayoutVars>
          <dgm:bulletEnabled val="1"/>
        </dgm:presLayoutVars>
      </dgm:prSet>
      <dgm:spPr/>
    </dgm:pt>
    <dgm:pt modelId="{B83B8339-287E-4CE9-8D93-2D1073AA4C3D}" type="pres">
      <dgm:prSet presAssocID="{70F3A89D-B81A-4D9D-A353-1D74F32908D5}" presName="ConnectLine1" presStyleLbl="sibTrans1D1" presStyleIdx="3" presStyleCnt="8"/>
      <dgm:spPr>
        <a:noFill/>
        <a:ln w="12700" cap="rnd" cmpd="sng" algn="ctr">
          <a:solidFill>
            <a:schemeClr val="accent1">
              <a:shade val="90000"/>
              <a:hueOff val="267727"/>
              <a:satOff val="-5161"/>
              <a:lumOff val="16874"/>
              <a:alphaOff val="0"/>
            </a:schemeClr>
          </a:solidFill>
          <a:prstDash val="dash"/>
        </a:ln>
        <a:effectLst/>
      </dgm:spPr>
    </dgm:pt>
    <dgm:pt modelId="{63DF52AA-6DE6-42D5-B7D2-5CD7FD1EF9EE}" type="pres">
      <dgm:prSet presAssocID="{70F3A89D-B81A-4D9D-A353-1D74F32908D5}" presName="ConnectLineEnd1" presStyleLbl="lnNode1" presStyleIdx="3" presStyleCnt="8"/>
      <dgm:spPr/>
    </dgm:pt>
    <dgm:pt modelId="{8C1A52B0-67BA-4426-9D4A-EA85EF867511}" type="pres">
      <dgm:prSet presAssocID="{70F3A89D-B81A-4D9D-A353-1D74F32908D5}" presName="EmptyPane1" presStyleCnt="0"/>
      <dgm:spPr/>
    </dgm:pt>
    <dgm:pt modelId="{6DE44357-494E-4D6D-8499-53A0D55DBCD9}" type="pres">
      <dgm:prSet presAssocID="{EF4634C4-BC68-4B1D-9BBA-3C952E57ECD4}"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4" presStyleCnt="8">
        <dgm:presLayoutVars>
          <dgm:chMax val="1"/>
          <dgm:chPref val="1"/>
          <dgm:bulletEnabled val="1"/>
        </dgm:presLayoutVars>
      </dgm:prSet>
      <dgm:spPr/>
    </dgm:pt>
    <dgm:pt modelId="{DF65791B-462E-4589-B98D-F60587330CA8}" type="pres">
      <dgm:prSet presAssocID="{C5146535-FD3D-4589-98A3-623B8DA4B8DB}" presName="Childtext1" presStyleLbl="revTx" presStyleIdx="4" presStyleCnt="8">
        <dgm:presLayoutVars>
          <dgm:bulletEnabled val="1"/>
        </dgm:presLayoutVars>
      </dgm:prSet>
      <dgm:spPr/>
    </dgm:pt>
    <dgm:pt modelId="{DBA410EB-5F61-4F46-92D9-C5B0AA59EE15}" type="pres">
      <dgm:prSet presAssocID="{C5146535-FD3D-4589-98A3-623B8DA4B8DB}" presName="ConnectLine1" presStyleLbl="sibTrans1D1" presStyleIdx="4" presStyleCnt="8"/>
      <dgm:spPr>
        <a:noFill/>
        <a:ln w="12700" cap="rnd" cmpd="sng" algn="ctr">
          <a:solidFill>
            <a:schemeClr val="accent1">
              <a:shade val="90000"/>
              <a:hueOff val="356969"/>
              <a:satOff val="-6882"/>
              <a:lumOff val="22499"/>
              <a:alphaOff val="0"/>
            </a:schemeClr>
          </a:solidFill>
          <a:prstDash val="dash"/>
        </a:ln>
        <a:effectLst/>
      </dgm:spPr>
    </dgm:pt>
    <dgm:pt modelId="{E1220EDB-B75C-43A5-B862-97E4C09130A7}" type="pres">
      <dgm:prSet presAssocID="{C5146535-FD3D-4589-98A3-623B8DA4B8DB}" presName="ConnectLineEnd1" presStyleLbl="lnNode1" presStyleIdx="4" presStyleCnt="8"/>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5" presStyleCnt="8" custLinFactNeighborY="0">
        <dgm:presLayoutVars>
          <dgm:chMax val="1"/>
          <dgm:chPref val="1"/>
          <dgm:bulletEnabled val="1"/>
        </dgm:presLayoutVars>
      </dgm:prSet>
      <dgm:spPr/>
    </dgm:pt>
    <dgm:pt modelId="{B4723E2A-4FF1-452A-BD25-8EC364F15A6F}" type="pres">
      <dgm:prSet presAssocID="{09C152DA-7620-4852-8162-A77EC3609F3F}" presName="Childtext1" presStyleLbl="revTx" presStyleIdx="5" presStyleCnt="8">
        <dgm:presLayoutVars>
          <dgm:bulletEnabled val="1"/>
        </dgm:presLayoutVars>
      </dgm:prSet>
      <dgm:spPr/>
    </dgm:pt>
    <dgm:pt modelId="{440E9361-37D2-4157-AF38-7B49AD23708B}" type="pres">
      <dgm:prSet presAssocID="{09C152DA-7620-4852-8162-A77EC3609F3F}" presName="ConnectLine1" presStyleLbl="sibTrans1D1" presStyleIdx="5" presStyleCnt="8"/>
      <dgm:spPr>
        <a:noFill/>
        <a:ln w="12700" cap="rnd" cmpd="sng" algn="ctr">
          <a:solidFill>
            <a:schemeClr val="accent1">
              <a:shade val="90000"/>
              <a:hueOff val="446212"/>
              <a:satOff val="-8602"/>
              <a:lumOff val="28124"/>
              <a:alphaOff val="0"/>
            </a:schemeClr>
          </a:solidFill>
          <a:prstDash val="dash"/>
        </a:ln>
        <a:effectLst/>
      </dgm:spPr>
    </dgm:pt>
    <dgm:pt modelId="{C45E7B63-1C71-483E-A3A8-705CE86D4D8E}" type="pres">
      <dgm:prSet presAssocID="{09C152DA-7620-4852-8162-A77EC3609F3F}" presName="ConnectLineEnd1" presStyleLbl="lnNode1" presStyleIdx="5" presStyleCnt="8"/>
      <dgm:spPr/>
    </dgm:pt>
    <dgm:pt modelId="{4174F691-D9D3-451C-9893-D177DC3AED58}" type="pres">
      <dgm:prSet presAssocID="{09C152DA-7620-4852-8162-A77EC3609F3F}" presName="EmptyPane1" presStyleCnt="0"/>
      <dgm:spPr/>
    </dgm:pt>
    <dgm:pt modelId="{9BF8DEA9-41FC-474B-8453-15894B7F801D}" type="pres">
      <dgm:prSet presAssocID="{0AE8D36D-0F0F-4206-AE39-0A2D73987B68}" presName="spaceBetweenRectangles1" presStyleCnt="0"/>
      <dgm:spPr/>
    </dgm:pt>
    <dgm:pt modelId="{02AFED29-D10D-4943-BA1B-B443714E0A72}" type="pres">
      <dgm:prSet presAssocID="{B5485061-7899-4D70-9A75-15469C22C75E}" presName="composite1" presStyleCnt="0"/>
      <dgm:spPr/>
    </dgm:pt>
    <dgm:pt modelId="{14FC6D9A-3EEE-4538-B6B7-659F6772AAE6}" type="pres">
      <dgm:prSet presAssocID="{B5485061-7899-4D70-9A75-15469C22C75E}" presName="parent1" presStyleLbl="alignNode1" presStyleIdx="6" presStyleCnt="8" custLinFactNeighborY="0">
        <dgm:presLayoutVars>
          <dgm:chMax val="1"/>
          <dgm:chPref val="1"/>
          <dgm:bulletEnabled val="1"/>
        </dgm:presLayoutVars>
      </dgm:prSet>
      <dgm:spPr/>
    </dgm:pt>
    <dgm:pt modelId="{B15538BC-B0A4-4B4E-BCF4-A85F4E623FE0}" type="pres">
      <dgm:prSet presAssocID="{B5485061-7899-4D70-9A75-15469C22C75E}" presName="Childtext1" presStyleLbl="revTx" presStyleIdx="6" presStyleCnt="8">
        <dgm:presLayoutVars>
          <dgm:bulletEnabled val="1"/>
        </dgm:presLayoutVars>
      </dgm:prSet>
      <dgm:spPr/>
    </dgm:pt>
    <dgm:pt modelId="{32187665-CBC9-4B34-BFB1-54A38A903D0E}" type="pres">
      <dgm:prSet presAssocID="{B5485061-7899-4D70-9A75-15469C22C75E}" presName="ConnectLine1" presStyleLbl="sibTrans1D1" presStyleIdx="6" presStyleCnt="8"/>
      <dgm:spPr>
        <a:noFill/>
        <a:ln w="12700" cap="rnd" cmpd="sng" algn="ctr">
          <a:solidFill>
            <a:schemeClr val="accent1">
              <a:shade val="90000"/>
              <a:hueOff val="446212"/>
              <a:satOff val="-8602"/>
              <a:lumOff val="28124"/>
              <a:alphaOff val="0"/>
            </a:schemeClr>
          </a:solidFill>
          <a:prstDash val="dash"/>
        </a:ln>
        <a:effectLst/>
      </dgm:spPr>
    </dgm:pt>
    <dgm:pt modelId="{29F33BC5-023F-4421-B44C-DA75EF9EEB3B}" type="pres">
      <dgm:prSet presAssocID="{B5485061-7899-4D70-9A75-15469C22C75E}" presName="ConnectLineEnd1" presStyleLbl="lnNode1" presStyleIdx="6" presStyleCnt="8"/>
      <dgm:spPr/>
    </dgm:pt>
    <dgm:pt modelId="{EA744AD0-AE00-471C-9E22-14B9739BFF4B}" type="pres">
      <dgm:prSet presAssocID="{B5485061-7899-4D70-9A75-15469C22C75E}" presName="EmptyPane1" presStyleCnt="0"/>
      <dgm:spPr/>
    </dgm:pt>
    <dgm:pt modelId="{92BB19E9-4F23-4962-9094-1DE007E66FBA}" type="pres">
      <dgm:prSet presAssocID="{9F870F3D-0749-4064-8B7C-054F7878FBA0}" presName="spaceBetweenRectangles1" presStyleCnt="0"/>
      <dgm:spPr/>
    </dgm:pt>
    <dgm:pt modelId="{B14F2B1F-E947-4D2C-BE6A-4C52E79C6A41}" type="pres">
      <dgm:prSet presAssocID="{736E85ED-8070-43C5-A992-079A8960A00B}" presName="composite1" presStyleCnt="0"/>
      <dgm:spPr/>
    </dgm:pt>
    <dgm:pt modelId="{C7F18FE2-5327-417F-BEC8-56BE26E73302}" type="pres">
      <dgm:prSet presAssocID="{736E85ED-8070-43C5-A992-079A8960A00B}" presName="parent1" presStyleLbl="alignNode1" presStyleIdx="7" presStyleCnt="8" custLinFactNeighborY="0">
        <dgm:presLayoutVars>
          <dgm:chMax val="1"/>
          <dgm:chPref val="1"/>
          <dgm:bulletEnabled val="1"/>
        </dgm:presLayoutVars>
      </dgm:prSet>
      <dgm:spPr/>
    </dgm:pt>
    <dgm:pt modelId="{68B4B377-FD74-4837-994F-BD596B456829}" type="pres">
      <dgm:prSet presAssocID="{736E85ED-8070-43C5-A992-079A8960A00B}" presName="Childtext1" presStyleLbl="revTx" presStyleIdx="7" presStyleCnt="8">
        <dgm:presLayoutVars>
          <dgm:bulletEnabled val="1"/>
        </dgm:presLayoutVars>
      </dgm:prSet>
      <dgm:spPr/>
    </dgm:pt>
    <dgm:pt modelId="{F74F323F-32F0-43A8-A041-0CB0D737AE9D}" type="pres">
      <dgm:prSet presAssocID="{736E85ED-8070-43C5-A992-079A8960A00B}" presName="ConnectLine1" presStyleLbl="sibTrans1D1" presStyleIdx="7" presStyleCnt="8"/>
      <dgm:spPr>
        <a:noFill/>
        <a:ln w="12700" cap="rnd" cmpd="sng" algn="ctr">
          <a:solidFill>
            <a:schemeClr val="accent1">
              <a:shade val="90000"/>
              <a:hueOff val="446212"/>
              <a:satOff val="-8602"/>
              <a:lumOff val="28124"/>
              <a:alphaOff val="0"/>
            </a:schemeClr>
          </a:solidFill>
          <a:prstDash val="dash"/>
        </a:ln>
        <a:effectLst/>
      </dgm:spPr>
    </dgm:pt>
    <dgm:pt modelId="{C2627280-45C4-4FBD-A1DD-41E337C6CD06}" type="pres">
      <dgm:prSet presAssocID="{736E85ED-8070-43C5-A992-079A8960A00B}" presName="ConnectLineEnd1" presStyleLbl="lnNode1" presStyleIdx="7" presStyleCnt="8"/>
      <dgm:spPr/>
    </dgm:pt>
    <dgm:pt modelId="{C3C72F4A-DD6E-42BB-A74A-F9E439259692}" type="pres">
      <dgm:prSet presAssocID="{736E85ED-8070-43C5-A992-079A8960A00B}"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70AE5623-C3A8-4A72-AE00-24FD64408173}" type="presOf" srcId="{91A09A37-47BD-479D-864D-AD3EF12D7F47}" destId="{39754465-2BF9-4CAD-8298-3D54C9407366}"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BE4EAC30-516D-421C-BE89-A5EB24F61925}" type="presOf" srcId="{70F3A89D-B81A-4D9D-A353-1D74F32908D5}" destId="{BDBC5F04-8488-4879-9174-0135C51E3EBD}" srcOrd="0" destOrd="0" presId="urn:microsoft.com/office/officeart/2016/7/layout/RoundedRectangleTimeline"/>
    <dgm:cxn modelId="{209AA337-3708-4673-A424-E41CD146A8B4}" srcId="{6A70FD8F-0050-42E3-8B3A-6ED7CFB9852E}" destId="{91A09A37-47BD-479D-864D-AD3EF12D7F47}" srcOrd="2" destOrd="0" parTransId="{BD7A4FFE-1F82-4B6A-9AF2-F3839EA68621}" sibTransId="{933228A8-513B-4025-9577-AC8A5F341300}"/>
    <dgm:cxn modelId="{07B68C60-C7BE-474F-A70B-B3777BA9930F}" srcId="{6A70FD8F-0050-42E3-8B3A-6ED7CFB9852E}" destId="{B5485061-7899-4D70-9A75-15469C22C75E}" srcOrd="6" destOrd="0" parTransId="{96ABB1DF-7515-4967-8E67-1B58DC3C736D}" sibTransId="{9F870F3D-0749-4064-8B7C-054F7878FBA0}"/>
    <dgm:cxn modelId="{230CE76D-3380-4260-AC50-0B6DA774271F}" type="presOf" srcId="{B5485061-7899-4D70-9A75-15469C22C75E}" destId="{14FC6D9A-3EEE-4538-B6B7-659F6772AAE6}"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3F866E76-3997-4486-835A-5C7F87F9F35F}" srcId="{6A70FD8F-0050-42E3-8B3A-6ED7CFB9852E}" destId="{70F3A89D-B81A-4D9D-A353-1D74F32908D5}" srcOrd="3" destOrd="0" parTransId="{08317B20-C1CB-4F85-A23E-D703AC0538EB}" sibTransId="{EF4634C4-BC68-4B1D-9BBA-3C952E57ECD4}"/>
    <dgm:cxn modelId="{8EBF857E-7408-4941-91E4-293B0F59EEF7}" srcId="{6A70FD8F-0050-42E3-8B3A-6ED7CFB9852E}" destId="{C5146535-FD3D-4589-98A3-623B8DA4B8DB}" srcOrd="4" destOrd="0" parTransId="{20848F78-EC70-4162-96CE-CC68006930F0}" sibTransId="{7A3CCAF8-AC3A-401E-AEDD-44BBC1AA9C31}"/>
    <dgm:cxn modelId="{23ECAC8B-17A4-4883-AA0E-06D66B7E788A}" srcId="{6A70FD8F-0050-42E3-8B3A-6ED7CFB9852E}" destId="{09C152DA-7620-4852-8162-A77EC3609F3F}" srcOrd="5" destOrd="0" parTransId="{9F6D14C0-6C82-4CBD-8D6D-B0E117B6F2ED}" sibTransId="{0AE8D36D-0F0F-4206-AE39-0A2D73987B68}"/>
    <dgm:cxn modelId="{DB46D89E-467C-427D-92BA-31F46518B2F6}" srcId="{6A70FD8F-0050-42E3-8B3A-6ED7CFB9852E}" destId="{736E85ED-8070-43C5-A992-079A8960A00B}" srcOrd="7" destOrd="0" parTransId="{7F7006FA-8D01-4E39-BDE6-06BD7C15AFE2}" sibTransId="{B7E2A5EF-10E1-4C0C-A66B-1481F65BA315}"/>
    <dgm:cxn modelId="{A0B85EB0-2862-4BD9-A8A5-73CF3D8FBE86}" type="presOf" srcId="{3E7DC80B-DE85-48AC-92A8-DE17D0EF982A}" destId="{84E1E2FD-F949-4EFF-89C4-805E5F5A3F62}" srcOrd="0" destOrd="0" presId="urn:microsoft.com/office/officeart/2016/7/layout/RoundedRectangleTimeline"/>
    <dgm:cxn modelId="{927C26CF-2B2A-49D2-A300-FB15F9EDE5D4}" type="presOf" srcId="{736E85ED-8070-43C5-A992-079A8960A00B}" destId="{C7F18FE2-5327-417F-BEC8-56BE26E73302}" srcOrd="0" destOrd="0" presId="urn:microsoft.com/office/officeart/2016/7/layout/RoundedRectangleTimeline"/>
    <dgm:cxn modelId="{C5202EE1-10E9-4076-9D55-9E0CF8B152AF}" srcId="{6A70FD8F-0050-42E3-8B3A-6ED7CFB9852E}" destId="{8DB5D7D5-6A1C-4ABC-8850-759A9D876047}" srcOrd="0" destOrd="0" parTransId="{D8874F40-D7B0-41DE-BB6F-A6014FEAB2D7}" sibTransId="{BD6E0A2E-99C8-4F5A-971A-CD211D1099FF}"/>
    <dgm:cxn modelId="{5D5AA1FA-E16B-4A97-90D8-D199FB24CC40}" srcId="{6A70FD8F-0050-42E3-8B3A-6ED7CFB9852E}" destId="{3E7DC80B-DE85-48AC-92A8-DE17D0EF982A}" srcOrd="1" destOrd="0" parTransId="{B744FFB6-D979-4DA9-9F2D-53F29A277F92}" sibTransId="{26F74A8B-91E5-4E8A-B316-DDDCADFFE41F}"/>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4C7119FA-FE7F-44F4-B842-F49BE67B2FBA}" type="presParOf" srcId="{AB52B3CC-6563-466D-BFC3-9B6B5AFA0881}" destId="{F24FCDF5-00B0-4DF0-915D-BFF112E65BD5}" srcOrd="2" destOrd="0" presId="urn:microsoft.com/office/officeart/2016/7/layout/RoundedRectangleTimeline"/>
    <dgm:cxn modelId="{EACF790F-B8B9-433D-AAF6-C904A7C9602E}" type="presParOf" srcId="{F24FCDF5-00B0-4DF0-915D-BFF112E65BD5}" destId="{84E1E2FD-F949-4EFF-89C4-805E5F5A3F62}" srcOrd="0" destOrd="0" presId="urn:microsoft.com/office/officeart/2016/7/layout/RoundedRectangleTimeline"/>
    <dgm:cxn modelId="{CAAB0644-16D5-4DE2-B2EE-BE80B03C4BD0}" type="presParOf" srcId="{F24FCDF5-00B0-4DF0-915D-BFF112E65BD5}" destId="{C56FA262-2490-4D2C-99CB-4DC9CDBC2F93}" srcOrd="1" destOrd="0" presId="urn:microsoft.com/office/officeart/2016/7/layout/RoundedRectangleTimeline"/>
    <dgm:cxn modelId="{8993D073-6046-457D-8519-70D9DE30073E}" type="presParOf" srcId="{F24FCDF5-00B0-4DF0-915D-BFF112E65BD5}" destId="{A861460A-41BC-4FB4-B179-5F4DA36C0972}" srcOrd="2" destOrd="0" presId="urn:microsoft.com/office/officeart/2016/7/layout/RoundedRectangleTimeline"/>
    <dgm:cxn modelId="{7545916C-FD85-42DD-B0E9-E1780D745B4B}" type="presParOf" srcId="{F24FCDF5-00B0-4DF0-915D-BFF112E65BD5}" destId="{8440E618-971B-4C16-B7F4-E1D937AC16BB}" srcOrd="3" destOrd="0" presId="urn:microsoft.com/office/officeart/2016/7/layout/RoundedRectangleTimeline"/>
    <dgm:cxn modelId="{65BAEA62-BD80-49CB-819C-67DE47BCD830}" type="presParOf" srcId="{F24FCDF5-00B0-4DF0-915D-BFF112E65BD5}" destId="{D233852A-99C7-46C8-8A6C-9AF44E4C05F7}" srcOrd="4" destOrd="0" presId="urn:microsoft.com/office/officeart/2016/7/layout/RoundedRectangleTimeline"/>
    <dgm:cxn modelId="{4DEEAF00-FF01-4345-894E-D8F03FEF120A}" type="presParOf" srcId="{AB52B3CC-6563-466D-BFC3-9B6B5AFA0881}" destId="{1FDD09BC-57F8-47AC-9A14-DB9F93F4E2CD}" srcOrd="3" destOrd="0" presId="urn:microsoft.com/office/officeart/2016/7/layout/RoundedRectangleTimeline"/>
    <dgm:cxn modelId="{2288C292-58C2-4C21-BE6F-8976D9D41840}" type="presParOf" srcId="{AB52B3CC-6563-466D-BFC3-9B6B5AFA0881}" destId="{235152B9-7DCA-4914-AAC4-E6EDC2519B25}" srcOrd="4" destOrd="0" presId="urn:microsoft.com/office/officeart/2016/7/layout/RoundedRectangleTimeline"/>
    <dgm:cxn modelId="{56829897-8B0A-44FB-B4FF-D1CF1A535825}" type="presParOf" srcId="{235152B9-7DCA-4914-AAC4-E6EDC2519B25}" destId="{39754465-2BF9-4CAD-8298-3D54C9407366}" srcOrd="0" destOrd="0" presId="urn:microsoft.com/office/officeart/2016/7/layout/RoundedRectangleTimeline"/>
    <dgm:cxn modelId="{145F112C-896F-4868-9D76-0F8E3A3BC7A1}" type="presParOf" srcId="{235152B9-7DCA-4914-AAC4-E6EDC2519B25}" destId="{172A1CF9-7EDA-424B-8F8B-274D65DD3EB3}" srcOrd="1" destOrd="0" presId="urn:microsoft.com/office/officeart/2016/7/layout/RoundedRectangleTimeline"/>
    <dgm:cxn modelId="{7526893F-C5EC-44FE-9C7F-A1EBBE40C5A8}" type="presParOf" srcId="{235152B9-7DCA-4914-AAC4-E6EDC2519B25}" destId="{1783DB9C-67AF-404C-8518-4A30F2BA0B68}" srcOrd="2" destOrd="0" presId="urn:microsoft.com/office/officeart/2016/7/layout/RoundedRectangleTimeline"/>
    <dgm:cxn modelId="{44566A4C-D276-4B7C-94CE-F0093BD557E4}" type="presParOf" srcId="{235152B9-7DCA-4914-AAC4-E6EDC2519B25}" destId="{50E92DAA-C061-4BB0-8938-0B0ABC572A62}" srcOrd="3" destOrd="0" presId="urn:microsoft.com/office/officeart/2016/7/layout/RoundedRectangleTimeline"/>
    <dgm:cxn modelId="{5068A065-3502-458E-B90A-38531F106840}" type="presParOf" srcId="{235152B9-7DCA-4914-AAC4-E6EDC2519B25}" destId="{571FCD35-79CA-4C5B-9C01-ECF70E66CFB3}" srcOrd="4" destOrd="0" presId="urn:microsoft.com/office/officeart/2016/7/layout/RoundedRectangleTimeline"/>
    <dgm:cxn modelId="{CF7DBCAC-E5CA-421A-AF61-1C77219B6FC9}" type="presParOf" srcId="{AB52B3CC-6563-466D-BFC3-9B6B5AFA0881}" destId="{C8D99EF4-C627-449B-B736-DB63CC3B4B78}" srcOrd="5" destOrd="0" presId="urn:microsoft.com/office/officeart/2016/7/layout/RoundedRectangleTimeline"/>
    <dgm:cxn modelId="{556D59EC-D604-4C07-9C23-1D299D858E40}" type="presParOf" srcId="{AB52B3CC-6563-466D-BFC3-9B6B5AFA0881}" destId="{5558F20B-7936-40D0-8C23-AE0BB9D96552}" srcOrd="6" destOrd="0" presId="urn:microsoft.com/office/officeart/2016/7/layout/RoundedRectangleTimeline"/>
    <dgm:cxn modelId="{6946767F-D212-4D3B-9356-5E1B219FCFAD}" type="presParOf" srcId="{5558F20B-7936-40D0-8C23-AE0BB9D96552}" destId="{BDBC5F04-8488-4879-9174-0135C51E3EBD}" srcOrd="0" destOrd="0" presId="urn:microsoft.com/office/officeart/2016/7/layout/RoundedRectangleTimeline"/>
    <dgm:cxn modelId="{81D8C887-E380-4C93-9862-91725B8DB8B3}" type="presParOf" srcId="{5558F20B-7936-40D0-8C23-AE0BB9D96552}" destId="{1393BCC1-EFB7-450C-966A-DF97D1C39DA3}" srcOrd="1" destOrd="0" presId="urn:microsoft.com/office/officeart/2016/7/layout/RoundedRectangleTimeline"/>
    <dgm:cxn modelId="{29A67F0B-53E2-4526-BD19-D38DB4C73A9B}" type="presParOf" srcId="{5558F20B-7936-40D0-8C23-AE0BB9D96552}" destId="{B83B8339-287E-4CE9-8D93-2D1073AA4C3D}" srcOrd="2" destOrd="0" presId="urn:microsoft.com/office/officeart/2016/7/layout/RoundedRectangleTimeline"/>
    <dgm:cxn modelId="{B239A35B-19DE-4202-A602-DE55BA685C9E}" type="presParOf" srcId="{5558F20B-7936-40D0-8C23-AE0BB9D96552}" destId="{63DF52AA-6DE6-42D5-B7D2-5CD7FD1EF9EE}" srcOrd="3" destOrd="0" presId="urn:microsoft.com/office/officeart/2016/7/layout/RoundedRectangleTimeline"/>
    <dgm:cxn modelId="{69ED8E5C-5EE4-47A1-A26B-9A6A14EE803A}" type="presParOf" srcId="{5558F20B-7936-40D0-8C23-AE0BB9D96552}" destId="{8C1A52B0-67BA-4426-9D4A-EA85EF867511}" srcOrd="4" destOrd="0" presId="urn:microsoft.com/office/officeart/2016/7/layout/RoundedRectangleTimeline"/>
    <dgm:cxn modelId="{FC8994AD-0FB1-41B8-BF83-819C46B1D32E}" type="presParOf" srcId="{AB52B3CC-6563-466D-BFC3-9B6B5AFA0881}" destId="{6DE44357-494E-4D6D-8499-53A0D55DBCD9}" srcOrd="7" destOrd="0" presId="urn:microsoft.com/office/officeart/2016/7/layout/RoundedRectangleTimeline"/>
    <dgm:cxn modelId="{38B07C9C-D21D-4E2B-A78B-C30877B2689A}" type="presParOf" srcId="{AB52B3CC-6563-466D-BFC3-9B6B5AFA0881}" destId="{218D9CD7-D48D-464C-9A1C-0F322EC540B3}" srcOrd="8"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9" destOrd="0" presId="urn:microsoft.com/office/officeart/2016/7/layout/RoundedRectangleTimeline"/>
    <dgm:cxn modelId="{1F4A4777-E935-453F-A5B9-015C6946FC6A}" type="presParOf" srcId="{AB52B3CC-6563-466D-BFC3-9B6B5AFA0881}" destId="{3E3E944D-A6EC-4962-9AC1-C585A4F97BDA}" srcOrd="10"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9A0884B4-D4E7-4258-93E5-79D06CE24603}" type="presParOf" srcId="{AB52B3CC-6563-466D-BFC3-9B6B5AFA0881}" destId="{9BF8DEA9-41FC-474B-8453-15894B7F801D}" srcOrd="11" destOrd="0" presId="urn:microsoft.com/office/officeart/2016/7/layout/RoundedRectangleTimeline"/>
    <dgm:cxn modelId="{19A3873E-5957-4DFC-9337-7D015EEDCD98}" type="presParOf" srcId="{AB52B3CC-6563-466D-BFC3-9B6B5AFA0881}" destId="{02AFED29-D10D-4943-BA1B-B443714E0A72}" srcOrd="12" destOrd="0" presId="urn:microsoft.com/office/officeart/2016/7/layout/RoundedRectangleTimeline"/>
    <dgm:cxn modelId="{BC4E154F-716F-45E8-9AB0-3D82E1701360}" type="presParOf" srcId="{02AFED29-D10D-4943-BA1B-B443714E0A72}" destId="{14FC6D9A-3EEE-4538-B6B7-659F6772AAE6}" srcOrd="0" destOrd="0" presId="urn:microsoft.com/office/officeart/2016/7/layout/RoundedRectangleTimeline"/>
    <dgm:cxn modelId="{641A1CF2-4E86-4A81-89C5-332941CFDE67}" type="presParOf" srcId="{02AFED29-D10D-4943-BA1B-B443714E0A72}" destId="{B15538BC-B0A4-4B4E-BCF4-A85F4E623FE0}" srcOrd="1" destOrd="0" presId="urn:microsoft.com/office/officeart/2016/7/layout/RoundedRectangleTimeline"/>
    <dgm:cxn modelId="{0E671D69-50CF-4EBE-BC14-E23DDE403309}" type="presParOf" srcId="{02AFED29-D10D-4943-BA1B-B443714E0A72}" destId="{32187665-CBC9-4B34-BFB1-54A38A903D0E}" srcOrd="2" destOrd="0" presId="urn:microsoft.com/office/officeart/2016/7/layout/RoundedRectangleTimeline"/>
    <dgm:cxn modelId="{A6411C8C-4350-45EA-812F-F794A83547FB}" type="presParOf" srcId="{02AFED29-D10D-4943-BA1B-B443714E0A72}" destId="{29F33BC5-023F-4421-B44C-DA75EF9EEB3B}" srcOrd="3" destOrd="0" presId="urn:microsoft.com/office/officeart/2016/7/layout/RoundedRectangleTimeline"/>
    <dgm:cxn modelId="{38DBC57C-681A-4085-8ADC-7F9269CCA044}" type="presParOf" srcId="{02AFED29-D10D-4943-BA1B-B443714E0A72}" destId="{EA744AD0-AE00-471C-9E22-14B9739BFF4B}" srcOrd="4" destOrd="0" presId="urn:microsoft.com/office/officeart/2016/7/layout/RoundedRectangleTimeline"/>
    <dgm:cxn modelId="{7F17BE87-1F56-4017-B6BE-3C8611902958}" type="presParOf" srcId="{AB52B3CC-6563-466D-BFC3-9B6B5AFA0881}" destId="{92BB19E9-4F23-4962-9094-1DE007E66FBA}" srcOrd="13" destOrd="0" presId="urn:microsoft.com/office/officeart/2016/7/layout/RoundedRectangleTimeline"/>
    <dgm:cxn modelId="{A7C15A74-A652-42FC-B166-052F26B5AF3B}" type="presParOf" srcId="{AB52B3CC-6563-466D-BFC3-9B6B5AFA0881}" destId="{B14F2B1F-E947-4D2C-BE6A-4C52E79C6A41}" srcOrd="14" destOrd="0" presId="urn:microsoft.com/office/officeart/2016/7/layout/RoundedRectangleTimeline"/>
    <dgm:cxn modelId="{4C9E400B-E996-4D3C-8183-0EDEE380A272}" type="presParOf" srcId="{B14F2B1F-E947-4D2C-BE6A-4C52E79C6A41}" destId="{C7F18FE2-5327-417F-BEC8-56BE26E73302}" srcOrd="0" destOrd="0" presId="urn:microsoft.com/office/officeart/2016/7/layout/RoundedRectangleTimeline"/>
    <dgm:cxn modelId="{F758DD23-3534-41E2-B610-5CB0A79CC934}" type="presParOf" srcId="{B14F2B1F-E947-4D2C-BE6A-4C52E79C6A41}" destId="{68B4B377-FD74-4837-994F-BD596B456829}" srcOrd="1" destOrd="0" presId="urn:microsoft.com/office/officeart/2016/7/layout/RoundedRectangleTimeline"/>
    <dgm:cxn modelId="{EA8311EB-D618-42A5-9A79-8EC699E7800B}" type="presParOf" srcId="{B14F2B1F-E947-4D2C-BE6A-4C52E79C6A41}" destId="{F74F323F-32F0-43A8-A041-0CB0D737AE9D}" srcOrd="2" destOrd="0" presId="urn:microsoft.com/office/officeart/2016/7/layout/RoundedRectangleTimeline"/>
    <dgm:cxn modelId="{7FE78549-F9F1-4F09-99EB-AFBC9E9CB496}" type="presParOf" srcId="{B14F2B1F-E947-4D2C-BE6A-4C52E79C6A41}" destId="{C2627280-45C4-4FBD-A1DD-41E337C6CD06}" srcOrd="3" destOrd="0" presId="urn:microsoft.com/office/officeart/2016/7/layout/RoundedRectangleTimeline"/>
    <dgm:cxn modelId="{E2F3AD2E-BEAF-416D-9EAF-573C5A8F6CBE}" type="presParOf" srcId="{B14F2B1F-E947-4D2C-BE6A-4C52E79C6A41}" destId="{C3C72F4A-DD6E-42BB-A74A-F9E439259692}"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764761" y="1251608"/>
          <a:ext cx="363378" cy="1130569"/>
        </a:xfrm>
        <a:prstGeom prst="round2SameRect">
          <a:avLst/>
        </a:prstGeom>
        <a:gradFill rotWithShape="0">
          <a:gsLst>
            <a:gs pos="0">
              <a:schemeClr val="accent1">
                <a:shade val="80000"/>
                <a:hueOff val="0"/>
                <a:satOff val="0"/>
                <a:lumOff val="0"/>
                <a:alphaOff val="0"/>
                <a:tint val="98000"/>
                <a:lumMod val="110000"/>
              </a:schemeClr>
            </a:gs>
            <a:gs pos="84000">
              <a:schemeClr val="accent1">
                <a:shade val="8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a:t>
          </a:r>
          <a:endParaRPr lang="en-US" sz="1100" kern="1200" dirty="0"/>
        </a:p>
      </dsp:txBody>
      <dsp:txXfrm rot="5400000">
        <a:off x="398905" y="1652943"/>
        <a:ext cx="1112830" cy="327900"/>
      </dsp:txXfrm>
    </dsp:sp>
    <dsp:sp modelId="{5A1B764B-0DC5-47CD-BDEA-9E67799496EC}">
      <dsp:nvSpPr>
        <dsp:cNvPr id="0" name=""/>
        <dsp:cNvSpPr/>
      </dsp:nvSpPr>
      <dsp:spPr>
        <a:xfrm>
          <a:off x="4309" y="0"/>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122B38A3-0442-4747-820C-1F37877E2B0E}">
      <dsp:nvSpPr>
        <dsp:cNvPr id="0" name=""/>
        <dsp:cNvSpPr/>
      </dsp:nvSpPr>
      <dsp:spPr>
        <a:xfrm>
          <a:off x="946450" y="1344501"/>
          <a:ext cx="0" cy="290702"/>
        </a:xfrm>
        <a:prstGeom prst="line">
          <a:avLst/>
        </a:prstGeom>
        <a:noFill/>
        <a:ln w="12700" cap="rnd" cmpd="sng" algn="ctr">
          <a:solidFill>
            <a:schemeClr val="accent1">
              <a:shade val="90000"/>
              <a:hueOff val="0"/>
              <a:satOff val="0"/>
              <a:lumOff val="0"/>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910113" y="1271825"/>
          <a:ext cx="72675" cy="72675"/>
        </a:xfrm>
        <a:prstGeom prst="ellipse">
          <a:avLst/>
        </a:prstGeom>
        <a:gradFill rotWithShape="0">
          <a:gsLst>
            <a:gs pos="0">
              <a:schemeClr val="accent1">
                <a:shade val="80000"/>
                <a:hueOff val="0"/>
                <a:satOff val="0"/>
                <a:lumOff val="0"/>
                <a:alphaOff val="0"/>
                <a:tint val="98000"/>
                <a:lumMod val="110000"/>
              </a:schemeClr>
            </a:gs>
            <a:gs pos="84000">
              <a:schemeClr val="accent1">
                <a:shade val="80000"/>
                <a:hueOff val="0"/>
                <a:satOff val="0"/>
                <a:lumOff val="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84E1E2FD-F949-4EFF-89C4-805E5F5A3F62}">
      <dsp:nvSpPr>
        <dsp:cNvPr id="0" name=""/>
        <dsp:cNvSpPr/>
      </dsp:nvSpPr>
      <dsp:spPr>
        <a:xfrm>
          <a:off x="1511735" y="1635204"/>
          <a:ext cx="1130569" cy="363378"/>
        </a:xfrm>
        <a:prstGeom prst="rect">
          <a:avLst/>
        </a:prstGeom>
        <a:gradFill rotWithShape="0">
          <a:gsLst>
            <a:gs pos="0">
              <a:schemeClr val="accent1">
                <a:shade val="80000"/>
                <a:hueOff val="63742"/>
                <a:satOff val="-1294"/>
                <a:lumOff val="4382"/>
                <a:alphaOff val="0"/>
                <a:tint val="98000"/>
                <a:lumMod val="110000"/>
              </a:schemeClr>
            </a:gs>
            <a:gs pos="84000">
              <a:schemeClr val="accent1">
                <a:shade val="80000"/>
                <a:hueOff val="63742"/>
                <a:satOff val="-1294"/>
                <a:lumOff val="4382"/>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a:t>
          </a:r>
        </a:p>
      </dsp:txBody>
      <dsp:txXfrm>
        <a:off x="1511735" y="1635204"/>
        <a:ext cx="1130569" cy="363378"/>
      </dsp:txXfrm>
    </dsp:sp>
    <dsp:sp modelId="{C56FA262-2490-4D2C-99CB-4DC9CDBC2F93}">
      <dsp:nvSpPr>
        <dsp:cNvPr id="0" name=""/>
        <dsp:cNvSpPr/>
      </dsp:nvSpPr>
      <dsp:spPr>
        <a:xfrm>
          <a:off x="1134879" y="2361961"/>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A861460A-41BC-4FB4-B179-5F4DA36C0972}">
      <dsp:nvSpPr>
        <dsp:cNvPr id="0" name=""/>
        <dsp:cNvSpPr/>
      </dsp:nvSpPr>
      <dsp:spPr>
        <a:xfrm>
          <a:off x="2077020" y="1998582"/>
          <a:ext cx="0" cy="290702"/>
        </a:xfrm>
        <a:prstGeom prst="line">
          <a:avLst/>
        </a:prstGeom>
        <a:noFill/>
        <a:ln w="12700" cap="rnd" cmpd="sng" algn="ctr">
          <a:solidFill>
            <a:schemeClr val="accent1">
              <a:shade val="90000"/>
              <a:hueOff val="89242"/>
              <a:satOff val="-1720"/>
              <a:lumOff val="5625"/>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8440E618-971B-4C16-B7F4-E1D937AC16BB}">
      <dsp:nvSpPr>
        <dsp:cNvPr id="0" name=""/>
        <dsp:cNvSpPr/>
      </dsp:nvSpPr>
      <dsp:spPr>
        <a:xfrm>
          <a:off x="2040682" y="2289285"/>
          <a:ext cx="72675" cy="72675"/>
        </a:xfrm>
        <a:prstGeom prst="ellipse">
          <a:avLst/>
        </a:prstGeom>
        <a:gradFill rotWithShape="0">
          <a:gsLst>
            <a:gs pos="0">
              <a:schemeClr val="accent1">
                <a:shade val="80000"/>
                <a:hueOff val="63742"/>
                <a:satOff val="-1294"/>
                <a:lumOff val="4382"/>
                <a:alphaOff val="0"/>
                <a:tint val="98000"/>
                <a:lumMod val="110000"/>
              </a:schemeClr>
            </a:gs>
            <a:gs pos="84000">
              <a:schemeClr val="accent1">
                <a:shade val="80000"/>
                <a:hueOff val="63742"/>
                <a:satOff val="-1294"/>
                <a:lumOff val="4382"/>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39754465-2BF9-4CAD-8298-3D54C9407366}">
      <dsp:nvSpPr>
        <dsp:cNvPr id="0" name=""/>
        <dsp:cNvSpPr/>
      </dsp:nvSpPr>
      <dsp:spPr>
        <a:xfrm>
          <a:off x="2642305" y="1635204"/>
          <a:ext cx="1130569" cy="363378"/>
        </a:xfrm>
        <a:prstGeom prst="rect">
          <a:avLst/>
        </a:prstGeom>
        <a:gradFill rotWithShape="0">
          <a:gsLst>
            <a:gs pos="0">
              <a:schemeClr val="accent1">
                <a:shade val="80000"/>
                <a:hueOff val="127483"/>
                <a:satOff val="-2588"/>
                <a:lumOff val="8765"/>
                <a:alphaOff val="0"/>
                <a:tint val="98000"/>
                <a:lumMod val="110000"/>
              </a:schemeClr>
            </a:gs>
            <a:gs pos="84000">
              <a:schemeClr val="accent1">
                <a:shade val="80000"/>
                <a:hueOff val="127483"/>
                <a:satOff val="-2588"/>
                <a:lumOff val="8765"/>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3</a:t>
          </a:r>
        </a:p>
      </dsp:txBody>
      <dsp:txXfrm>
        <a:off x="2642305" y="1635204"/>
        <a:ext cx="1130569" cy="363378"/>
      </dsp:txXfrm>
    </dsp:sp>
    <dsp:sp modelId="{172A1CF9-7EDA-424B-8F8B-274D65DD3EB3}">
      <dsp:nvSpPr>
        <dsp:cNvPr id="0" name=""/>
        <dsp:cNvSpPr/>
      </dsp:nvSpPr>
      <dsp:spPr>
        <a:xfrm>
          <a:off x="2265448" y="0"/>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1783DB9C-67AF-404C-8518-4A30F2BA0B68}">
      <dsp:nvSpPr>
        <dsp:cNvPr id="0" name=""/>
        <dsp:cNvSpPr/>
      </dsp:nvSpPr>
      <dsp:spPr>
        <a:xfrm>
          <a:off x="3207590" y="1344501"/>
          <a:ext cx="0" cy="290702"/>
        </a:xfrm>
        <a:prstGeom prst="line">
          <a:avLst/>
        </a:prstGeom>
        <a:noFill/>
        <a:ln w="12700" cap="rnd" cmpd="sng" algn="ctr">
          <a:solidFill>
            <a:schemeClr val="accent1">
              <a:shade val="90000"/>
              <a:hueOff val="178485"/>
              <a:satOff val="-3441"/>
              <a:lumOff val="11250"/>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50E92DAA-C061-4BB0-8938-0B0ABC572A62}">
      <dsp:nvSpPr>
        <dsp:cNvPr id="0" name=""/>
        <dsp:cNvSpPr/>
      </dsp:nvSpPr>
      <dsp:spPr>
        <a:xfrm>
          <a:off x="3171252" y="1271825"/>
          <a:ext cx="72675" cy="72675"/>
        </a:xfrm>
        <a:prstGeom prst="ellipse">
          <a:avLst/>
        </a:prstGeom>
        <a:gradFill rotWithShape="0">
          <a:gsLst>
            <a:gs pos="0">
              <a:schemeClr val="accent1">
                <a:shade val="80000"/>
                <a:hueOff val="127483"/>
                <a:satOff val="-2588"/>
                <a:lumOff val="8765"/>
                <a:alphaOff val="0"/>
                <a:tint val="98000"/>
                <a:lumMod val="110000"/>
              </a:schemeClr>
            </a:gs>
            <a:gs pos="84000">
              <a:schemeClr val="accent1">
                <a:shade val="80000"/>
                <a:hueOff val="127483"/>
                <a:satOff val="-2588"/>
                <a:lumOff val="8765"/>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BDBC5F04-8488-4879-9174-0135C51E3EBD}">
      <dsp:nvSpPr>
        <dsp:cNvPr id="0" name=""/>
        <dsp:cNvSpPr/>
      </dsp:nvSpPr>
      <dsp:spPr>
        <a:xfrm>
          <a:off x="3772874" y="1635204"/>
          <a:ext cx="1130569" cy="363378"/>
        </a:xfrm>
        <a:prstGeom prst="rect">
          <a:avLst/>
        </a:prstGeom>
        <a:gradFill rotWithShape="0">
          <a:gsLst>
            <a:gs pos="0">
              <a:schemeClr val="accent1">
                <a:shade val="80000"/>
                <a:hueOff val="191225"/>
                <a:satOff val="-3882"/>
                <a:lumOff val="13147"/>
                <a:alphaOff val="0"/>
                <a:tint val="98000"/>
                <a:lumMod val="110000"/>
              </a:schemeClr>
            </a:gs>
            <a:gs pos="84000">
              <a:schemeClr val="accent1">
                <a:shade val="80000"/>
                <a:hueOff val="191225"/>
                <a:satOff val="-3882"/>
                <a:lumOff val="13147"/>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4</a:t>
          </a:r>
        </a:p>
      </dsp:txBody>
      <dsp:txXfrm>
        <a:off x="3772874" y="1635204"/>
        <a:ext cx="1130569" cy="363378"/>
      </dsp:txXfrm>
    </dsp:sp>
    <dsp:sp modelId="{1393BCC1-EFB7-450C-966A-DF97D1C39DA3}">
      <dsp:nvSpPr>
        <dsp:cNvPr id="0" name=""/>
        <dsp:cNvSpPr/>
      </dsp:nvSpPr>
      <dsp:spPr>
        <a:xfrm>
          <a:off x="3396018" y="2361961"/>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B83B8339-287E-4CE9-8D93-2D1073AA4C3D}">
      <dsp:nvSpPr>
        <dsp:cNvPr id="0" name=""/>
        <dsp:cNvSpPr/>
      </dsp:nvSpPr>
      <dsp:spPr>
        <a:xfrm>
          <a:off x="4338159" y="1998582"/>
          <a:ext cx="0" cy="290702"/>
        </a:xfrm>
        <a:prstGeom prst="line">
          <a:avLst/>
        </a:prstGeom>
        <a:noFill/>
        <a:ln w="12700" cap="rnd" cmpd="sng" algn="ctr">
          <a:solidFill>
            <a:schemeClr val="accent1">
              <a:shade val="90000"/>
              <a:hueOff val="267727"/>
              <a:satOff val="-5161"/>
              <a:lumOff val="16874"/>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63DF52AA-6DE6-42D5-B7D2-5CD7FD1EF9EE}">
      <dsp:nvSpPr>
        <dsp:cNvPr id="0" name=""/>
        <dsp:cNvSpPr/>
      </dsp:nvSpPr>
      <dsp:spPr>
        <a:xfrm>
          <a:off x="4301821" y="2289285"/>
          <a:ext cx="72675" cy="72675"/>
        </a:xfrm>
        <a:prstGeom prst="ellipse">
          <a:avLst/>
        </a:prstGeom>
        <a:gradFill rotWithShape="0">
          <a:gsLst>
            <a:gs pos="0">
              <a:schemeClr val="accent1">
                <a:shade val="80000"/>
                <a:hueOff val="191225"/>
                <a:satOff val="-3882"/>
                <a:lumOff val="13147"/>
                <a:alphaOff val="0"/>
                <a:tint val="98000"/>
                <a:lumMod val="110000"/>
              </a:schemeClr>
            </a:gs>
            <a:gs pos="84000">
              <a:schemeClr val="accent1">
                <a:shade val="80000"/>
                <a:hueOff val="191225"/>
                <a:satOff val="-3882"/>
                <a:lumOff val="13147"/>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30804A27-188E-4A17-8FFE-97BCCA0597B8}">
      <dsp:nvSpPr>
        <dsp:cNvPr id="0" name=""/>
        <dsp:cNvSpPr/>
      </dsp:nvSpPr>
      <dsp:spPr>
        <a:xfrm>
          <a:off x="4903444" y="1635204"/>
          <a:ext cx="1130569" cy="363378"/>
        </a:xfrm>
        <a:prstGeom prst="rect">
          <a:avLst/>
        </a:prstGeom>
        <a:gradFill rotWithShape="0">
          <a:gsLst>
            <a:gs pos="0">
              <a:schemeClr val="accent1">
                <a:shade val="80000"/>
                <a:hueOff val="254967"/>
                <a:satOff val="-5176"/>
                <a:lumOff val="17530"/>
                <a:alphaOff val="0"/>
                <a:tint val="98000"/>
                <a:lumMod val="110000"/>
              </a:schemeClr>
            </a:gs>
            <a:gs pos="84000">
              <a:schemeClr val="accent1">
                <a:shade val="80000"/>
                <a:hueOff val="254967"/>
                <a:satOff val="-5176"/>
                <a:lumOff val="1753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5</a:t>
          </a:r>
        </a:p>
      </dsp:txBody>
      <dsp:txXfrm>
        <a:off x="4903444" y="1635204"/>
        <a:ext cx="1130569" cy="363378"/>
      </dsp:txXfrm>
    </dsp:sp>
    <dsp:sp modelId="{DF65791B-462E-4589-B98D-F60587330CA8}">
      <dsp:nvSpPr>
        <dsp:cNvPr id="0" name=""/>
        <dsp:cNvSpPr/>
      </dsp:nvSpPr>
      <dsp:spPr>
        <a:xfrm>
          <a:off x="4526587" y="0"/>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DBA410EB-5F61-4F46-92D9-C5B0AA59EE15}">
      <dsp:nvSpPr>
        <dsp:cNvPr id="0" name=""/>
        <dsp:cNvSpPr/>
      </dsp:nvSpPr>
      <dsp:spPr>
        <a:xfrm>
          <a:off x="5468729" y="1344501"/>
          <a:ext cx="0" cy="290702"/>
        </a:xfrm>
        <a:prstGeom prst="line">
          <a:avLst/>
        </a:prstGeom>
        <a:noFill/>
        <a:ln w="12700" cap="rnd" cmpd="sng" algn="ctr">
          <a:solidFill>
            <a:schemeClr val="accent1">
              <a:shade val="90000"/>
              <a:hueOff val="356969"/>
              <a:satOff val="-6882"/>
              <a:lumOff val="22499"/>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32391" y="1271825"/>
          <a:ext cx="72675" cy="72675"/>
        </a:xfrm>
        <a:prstGeom prst="ellipse">
          <a:avLst/>
        </a:prstGeom>
        <a:gradFill rotWithShape="0">
          <a:gsLst>
            <a:gs pos="0">
              <a:schemeClr val="accent1">
                <a:shade val="80000"/>
                <a:hueOff val="254967"/>
                <a:satOff val="-5176"/>
                <a:lumOff val="17530"/>
                <a:alphaOff val="0"/>
                <a:tint val="98000"/>
                <a:lumMod val="110000"/>
              </a:schemeClr>
            </a:gs>
            <a:gs pos="84000">
              <a:schemeClr val="accent1">
                <a:shade val="80000"/>
                <a:hueOff val="254967"/>
                <a:satOff val="-5176"/>
                <a:lumOff val="1753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566B79CB-1A41-4F5C-BF91-58D94BF93913}">
      <dsp:nvSpPr>
        <dsp:cNvPr id="0" name=""/>
        <dsp:cNvSpPr/>
      </dsp:nvSpPr>
      <dsp:spPr>
        <a:xfrm>
          <a:off x="6034014" y="1635204"/>
          <a:ext cx="1130569" cy="363378"/>
        </a:xfrm>
        <a:prstGeom prst="rect">
          <a:avLst/>
        </a:prstGeom>
        <a:gradFill rotWithShape="0">
          <a:gsLst>
            <a:gs pos="0">
              <a:schemeClr val="accent1">
                <a:shade val="80000"/>
                <a:hueOff val="318708"/>
                <a:satOff val="-6470"/>
                <a:lumOff val="21912"/>
                <a:alphaOff val="0"/>
                <a:tint val="98000"/>
                <a:lumMod val="110000"/>
              </a:schemeClr>
            </a:gs>
            <a:gs pos="84000">
              <a:schemeClr val="accent1">
                <a:shade val="80000"/>
                <a:hueOff val="318708"/>
                <a:satOff val="-6470"/>
                <a:lumOff val="21912"/>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6</a:t>
          </a:r>
        </a:p>
      </dsp:txBody>
      <dsp:txXfrm>
        <a:off x="6034014" y="1635204"/>
        <a:ext cx="1130569" cy="363378"/>
      </dsp:txXfrm>
    </dsp:sp>
    <dsp:sp modelId="{B4723E2A-4FF1-452A-BD25-8EC364F15A6F}">
      <dsp:nvSpPr>
        <dsp:cNvPr id="0" name=""/>
        <dsp:cNvSpPr/>
      </dsp:nvSpPr>
      <dsp:spPr>
        <a:xfrm>
          <a:off x="5657157" y="2361961"/>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440E9361-37D2-4157-AF38-7B49AD23708B}">
      <dsp:nvSpPr>
        <dsp:cNvPr id="0" name=""/>
        <dsp:cNvSpPr/>
      </dsp:nvSpPr>
      <dsp:spPr>
        <a:xfrm>
          <a:off x="6599298" y="1998582"/>
          <a:ext cx="0" cy="290702"/>
        </a:xfrm>
        <a:prstGeom prst="line">
          <a:avLst/>
        </a:prstGeom>
        <a:noFill/>
        <a:ln w="12700" cap="rnd" cmpd="sng" algn="ctr">
          <a:solidFill>
            <a:schemeClr val="accent1">
              <a:shade val="90000"/>
              <a:hueOff val="446212"/>
              <a:satOff val="-8602"/>
              <a:lumOff val="28124"/>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562960" y="2289285"/>
          <a:ext cx="72675" cy="72675"/>
        </a:xfrm>
        <a:prstGeom prst="ellipse">
          <a:avLst/>
        </a:prstGeom>
        <a:gradFill rotWithShape="0">
          <a:gsLst>
            <a:gs pos="0">
              <a:schemeClr val="accent1">
                <a:shade val="80000"/>
                <a:hueOff val="318708"/>
                <a:satOff val="-6470"/>
                <a:lumOff val="21912"/>
                <a:alphaOff val="0"/>
                <a:tint val="98000"/>
                <a:lumMod val="110000"/>
              </a:schemeClr>
            </a:gs>
            <a:gs pos="84000">
              <a:schemeClr val="accent1">
                <a:shade val="80000"/>
                <a:hueOff val="318708"/>
                <a:satOff val="-6470"/>
                <a:lumOff val="21912"/>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14FC6D9A-3EEE-4538-B6B7-659F6772AAE6}">
      <dsp:nvSpPr>
        <dsp:cNvPr id="0" name=""/>
        <dsp:cNvSpPr/>
      </dsp:nvSpPr>
      <dsp:spPr>
        <a:xfrm>
          <a:off x="7164583" y="1635204"/>
          <a:ext cx="1130569" cy="363378"/>
        </a:xfrm>
        <a:prstGeom prst="rect">
          <a:avLst/>
        </a:prstGeom>
        <a:gradFill rotWithShape="0">
          <a:gsLst>
            <a:gs pos="0">
              <a:schemeClr val="accent1">
                <a:shade val="80000"/>
                <a:hueOff val="382450"/>
                <a:satOff val="-7764"/>
                <a:lumOff val="26295"/>
                <a:alphaOff val="0"/>
                <a:tint val="98000"/>
                <a:lumMod val="110000"/>
              </a:schemeClr>
            </a:gs>
            <a:gs pos="84000">
              <a:schemeClr val="accent1">
                <a:shade val="80000"/>
                <a:hueOff val="382450"/>
                <a:satOff val="-7764"/>
                <a:lumOff val="26295"/>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7</a:t>
          </a:r>
        </a:p>
      </dsp:txBody>
      <dsp:txXfrm>
        <a:off x="7164583" y="1635204"/>
        <a:ext cx="1130569" cy="363378"/>
      </dsp:txXfrm>
    </dsp:sp>
    <dsp:sp modelId="{B15538BC-B0A4-4B4E-BCF4-A85F4E623FE0}">
      <dsp:nvSpPr>
        <dsp:cNvPr id="0" name=""/>
        <dsp:cNvSpPr/>
      </dsp:nvSpPr>
      <dsp:spPr>
        <a:xfrm>
          <a:off x="6787727" y="0"/>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32187665-CBC9-4B34-BFB1-54A38A903D0E}">
      <dsp:nvSpPr>
        <dsp:cNvPr id="0" name=""/>
        <dsp:cNvSpPr/>
      </dsp:nvSpPr>
      <dsp:spPr>
        <a:xfrm>
          <a:off x="7729868" y="1344501"/>
          <a:ext cx="0" cy="290702"/>
        </a:xfrm>
        <a:prstGeom prst="line">
          <a:avLst/>
        </a:prstGeom>
        <a:noFill/>
        <a:ln w="12700" cap="rnd" cmpd="sng" algn="ctr">
          <a:solidFill>
            <a:schemeClr val="accent1">
              <a:shade val="90000"/>
              <a:hueOff val="446212"/>
              <a:satOff val="-8602"/>
              <a:lumOff val="28124"/>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29F33BC5-023F-4421-B44C-DA75EF9EEB3B}">
      <dsp:nvSpPr>
        <dsp:cNvPr id="0" name=""/>
        <dsp:cNvSpPr/>
      </dsp:nvSpPr>
      <dsp:spPr>
        <a:xfrm>
          <a:off x="7693530" y="1271825"/>
          <a:ext cx="72675" cy="72675"/>
        </a:xfrm>
        <a:prstGeom prst="ellipse">
          <a:avLst/>
        </a:prstGeom>
        <a:gradFill rotWithShape="0">
          <a:gsLst>
            <a:gs pos="0">
              <a:schemeClr val="accent1">
                <a:shade val="80000"/>
                <a:hueOff val="382450"/>
                <a:satOff val="-7764"/>
                <a:lumOff val="26295"/>
                <a:alphaOff val="0"/>
                <a:tint val="98000"/>
                <a:lumMod val="110000"/>
              </a:schemeClr>
            </a:gs>
            <a:gs pos="84000">
              <a:schemeClr val="accent1">
                <a:shade val="80000"/>
                <a:hueOff val="382450"/>
                <a:satOff val="-7764"/>
                <a:lumOff val="26295"/>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C7F18FE2-5327-417F-BEC8-56BE26E73302}">
      <dsp:nvSpPr>
        <dsp:cNvPr id="0" name=""/>
        <dsp:cNvSpPr/>
      </dsp:nvSpPr>
      <dsp:spPr>
        <a:xfrm rot="5400000">
          <a:off x="8678748" y="1251608"/>
          <a:ext cx="363378" cy="1130569"/>
        </a:xfrm>
        <a:prstGeom prst="round2SameRect">
          <a:avLst/>
        </a:prstGeom>
        <a:gradFill rotWithShape="0">
          <a:gsLst>
            <a:gs pos="0">
              <a:schemeClr val="accent1">
                <a:shade val="80000"/>
                <a:hueOff val="446191"/>
                <a:satOff val="-9058"/>
                <a:lumOff val="30677"/>
                <a:alphaOff val="0"/>
                <a:tint val="98000"/>
                <a:lumMod val="110000"/>
              </a:schemeClr>
            </a:gs>
            <a:gs pos="84000">
              <a:schemeClr val="accent1">
                <a:shade val="80000"/>
                <a:hueOff val="446191"/>
                <a:satOff val="-9058"/>
                <a:lumOff val="30677"/>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8</a:t>
          </a:r>
        </a:p>
      </dsp:txBody>
      <dsp:txXfrm rot="-5400000">
        <a:off x="8295153" y="1652943"/>
        <a:ext cx="1112830" cy="327900"/>
      </dsp:txXfrm>
    </dsp:sp>
    <dsp:sp modelId="{68B4B377-FD74-4837-994F-BD596B456829}">
      <dsp:nvSpPr>
        <dsp:cNvPr id="0" name=""/>
        <dsp:cNvSpPr/>
      </dsp:nvSpPr>
      <dsp:spPr>
        <a:xfrm>
          <a:off x="7918296" y="2361961"/>
          <a:ext cx="1884282" cy="1271825"/>
        </a:xfrm>
        <a:prstGeom prst="rect">
          <a:avLst/>
        </a:prstGeom>
        <a:noFill/>
        <a:ln>
          <a:noFill/>
        </a:ln>
        <a:effectLst/>
      </dsp:spPr>
      <dsp:style>
        <a:lnRef idx="0">
          <a:scrgbClr r="0" g="0" b="0"/>
        </a:lnRef>
        <a:fillRef idx="0">
          <a:scrgbClr r="0" g="0" b="0"/>
        </a:fillRef>
        <a:effectRef idx="0">
          <a:scrgbClr r="0" g="0" b="0"/>
        </a:effectRef>
        <a:fontRef idx="minor"/>
      </dsp:style>
    </dsp:sp>
    <dsp:sp modelId="{F74F323F-32F0-43A8-A041-0CB0D737AE9D}">
      <dsp:nvSpPr>
        <dsp:cNvPr id="0" name=""/>
        <dsp:cNvSpPr/>
      </dsp:nvSpPr>
      <dsp:spPr>
        <a:xfrm>
          <a:off x="8860438" y="1998582"/>
          <a:ext cx="0" cy="290702"/>
        </a:xfrm>
        <a:prstGeom prst="line">
          <a:avLst/>
        </a:prstGeom>
        <a:noFill/>
        <a:ln w="12700" cap="rnd" cmpd="sng" algn="ctr">
          <a:solidFill>
            <a:schemeClr val="accent1">
              <a:shade val="90000"/>
              <a:hueOff val="446212"/>
              <a:satOff val="-8602"/>
              <a:lumOff val="28124"/>
              <a:alphaOff val="0"/>
            </a:schemeClr>
          </a:solidFill>
          <a:prstDash val="dash"/>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C2627280-45C4-4FBD-A1DD-41E337C6CD06}">
      <dsp:nvSpPr>
        <dsp:cNvPr id="0" name=""/>
        <dsp:cNvSpPr/>
      </dsp:nvSpPr>
      <dsp:spPr>
        <a:xfrm>
          <a:off x="8824100" y="2289285"/>
          <a:ext cx="72675" cy="72675"/>
        </a:xfrm>
        <a:prstGeom prst="ellipse">
          <a:avLst/>
        </a:prstGeom>
        <a:gradFill rotWithShape="0">
          <a:gsLst>
            <a:gs pos="0">
              <a:schemeClr val="accent1">
                <a:shade val="80000"/>
                <a:hueOff val="446191"/>
                <a:satOff val="-9058"/>
                <a:lumOff val="30677"/>
                <a:alphaOff val="0"/>
                <a:tint val="98000"/>
                <a:lumMod val="110000"/>
              </a:schemeClr>
            </a:gs>
            <a:gs pos="84000">
              <a:schemeClr val="accent1">
                <a:shade val="80000"/>
                <a:hueOff val="446191"/>
                <a:satOff val="-9058"/>
                <a:lumOff val="30677"/>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7/11/2023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67724" y="77219"/>
            <a:ext cx="10993549" cy="1475013"/>
          </a:xfrm>
        </p:spPr>
        <p:txBody>
          <a:bodyPr>
            <a:normAutofit/>
          </a:bodyPr>
          <a:lstStyle/>
          <a:p>
            <a:r>
              <a:rPr lang="en-US" dirty="0"/>
              <a:t>GENDER RECOGNIZATION USING VOICE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769531" y="1537642"/>
            <a:ext cx="5422469" cy="468233"/>
          </a:xfrm>
        </p:spPr>
        <p:txBody>
          <a:bodyPr>
            <a:normAutofit/>
          </a:bodyPr>
          <a:lstStyle/>
          <a:p>
            <a:r>
              <a:rPr lang="en-US" dirty="0">
                <a:solidFill>
                  <a:schemeClr val="bg2">
                    <a:lumMod val="25000"/>
                  </a:schemeClr>
                </a:solidFill>
              </a:rPr>
              <a:t>(ACOUSTIC-VALUES)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0311" y="3255606"/>
            <a:ext cx="11260667" cy="3310466"/>
          </a:xfrm>
          <a:prstGeom prst="rect">
            <a:avLst/>
          </a:prstGeom>
        </p:spPr>
      </p:pic>
      <p:sp>
        <p:nvSpPr>
          <p:cNvPr id="4" name="Subtitle 2">
            <a:extLst>
              <a:ext uri="{FF2B5EF4-FFF2-40B4-BE49-F238E27FC236}">
                <a16:creationId xmlns:a16="http://schemas.microsoft.com/office/drawing/2014/main" id="{A65E38B0-88FA-B96F-6922-57CCFAEC95F2}"/>
              </a:ext>
            </a:extLst>
          </p:cNvPr>
          <p:cNvSpPr txBox="1">
            <a:spLocks/>
          </p:cNvSpPr>
          <p:nvPr/>
        </p:nvSpPr>
        <p:spPr>
          <a:xfrm>
            <a:off x="735445" y="2363265"/>
            <a:ext cx="6316144" cy="877396"/>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u="sng" dirty="0"/>
              <a:t>TEAM MEMBERS:</a:t>
            </a:r>
          </a:p>
          <a:p>
            <a:r>
              <a:rPr lang="en-US" dirty="0"/>
              <a:t>1.B MADHAVA REDDY         2. G MALLIKARJUNA REDDY</a:t>
            </a:r>
          </a:p>
        </p:txBody>
      </p:sp>
      <p:sp>
        <p:nvSpPr>
          <p:cNvPr id="5" name="TextBox 4">
            <a:extLst>
              <a:ext uri="{FF2B5EF4-FFF2-40B4-BE49-F238E27FC236}">
                <a16:creationId xmlns:a16="http://schemas.microsoft.com/office/drawing/2014/main" id="{C5E9AAA9-0082-4BB6-7A30-9A3A5B5F3A34}"/>
              </a:ext>
            </a:extLst>
          </p:cNvPr>
          <p:cNvSpPr txBox="1"/>
          <p:nvPr/>
        </p:nvSpPr>
        <p:spPr>
          <a:xfrm>
            <a:off x="8802094" y="2474893"/>
            <a:ext cx="3751168" cy="954107"/>
          </a:xfrm>
          <a:prstGeom prst="rect">
            <a:avLst/>
          </a:prstGeom>
          <a:noFill/>
        </p:spPr>
        <p:txBody>
          <a:bodyPr wrap="square" rtlCol="0">
            <a:spAutoFit/>
          </a:bodyPr>
          <a:lstStyle/>
          <a:p>
            <a:pPr algn="l"/>
            <a:r>
              <a:rPr lang="en-US" sz="1800" u="sng" dirty="0">
                <a:ea typeface="+mn-lt"/>
                <a:cs typeface="+mn-lt"/>
              </a:rPr>
              <a:t>Project Mentor</a:t>
            </a:r>
            <a:r>
              <a:rPr lang="en-US" sz="1800" b="1" u="sng" dirty="0">
                <a:ea typeface="+mn-lt"/>
                <a:cs typeface="+mn-lt"/>
              </a:rPr>
              <a:t> :</a:t>
            </a:r>
            <a:endParaRPr lang="en-US" sz="1800" u="sng" dirty="0">
              <a:cs typeface="Calibri" panose="020F0502020204030204"/>
            </a:endParaRPr>
          </a:p>
          <a:p>
            <a:pPr algn="l"/>
            <a:r>
              <a:rPr lang="en-US" sz="1800" b="1" dirty="0">
                <a:ea typeface="+mn-lt"/>
                <a:cs typeface="+mn-lt"/>
              </a:rPr>
              <a:t>      Prof. </a:t>
            </a:r>
            <a:r>
              <a:rPr lang="en-US" sz="2000" b="1" dirty="0">
                <a:ea typeface="+mn-lt"/>
                <a:cs typeface="+mn-lt"/>
              </a:rPr>
              <a:t>Arnab Chakraborty</a:t>
            </a:r>
            <a:endParaRPr lang="en-US" sz="1800" dirty="0">
              <a:cs typeface="Calibri" panose="020F0502020204030204"/>
            </a:endParaRPr>
          </a:p>
          <a:p>
            <a:endParaRPr lang="en-IN" dirty="0"/>
          </a:p>
        </p:txBody>
      </p:sp>
    </p:spTree>
    <p:extLst>
      <p:ext uri="{BB962C8B-B14F-4D97-AF65-F5344CB8AC3E}">
        <p14:creationId xmlns:p14="http://schemas.microsoft.com/office/powerpoint/2010/main" val="24758055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diagram of a tree&#10;&#10;Description automatically generated">
            <a:extLst>
              <a:ext uri="{FF2B5EF4-FFF2-40B4-BE49-F238E27FC236}">
                <a16:creationId xmlns:a16="http://schemas.microsoft.com/office/drawing/2014/main" id="{103808A8-F651-A351-0DF2-47435533CF00}"/>
              </a:ext>
            </a:extLst>
          </p:cNvPr>
          <p:cNvPicPr>
            <a:picLocks noGrp="1" noChangeAspect="1"/>
          </p:cNvPicPr>
          <p:nvPr>
            <p:ph idx="1"/>
          </p:nvPr>
        </p:nvPicPr>
        <p:blipFill>
          <a:blip r:embed="rId2"/>
          <a:stretch>
            <a:fillRect/>
          </a:stretch>
        </p:blipFill>
        <p:spPr>
          <a:xfrm>
            <a:off x="720636" y="2016384"/>
            <a:ext cx="5476375" cy="3025697"/>
          </a:xfrm>
          <a:prstGeom prst="rect">
            <a:avLst/>
          </a:prstGeom>
        </p:spPr>
      </p:pic>
      <p:sp>
        <p:nvSpPr>
          <p:cNvPr id="32"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38B938-DA5C-870D-73E4-06A17EB678F9}"/>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DECISION TRESS</a:t>
            </a:r>
          </a:p>
        </p:txBody>
      </p:sp>
      <p:sp>
        <p:nvSpPr>
          <p:cNvPr id="4" name="Text Placeholder 3">
            <a:extLst>
              <a:ext uri="{FF2B5EF4-FFF2-40B4-BE49-F238E27FC236}">
                <a16:creationId xmlns:a16="http://schemas.microsoft.com/office/drawing/2014/main" id="{C4E8F203-692C-FCBC-B909-BF2787DA7788}"/>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A decision tree is a graphical representation of specific decision situations that are used when complex branching occurs in a structured decision process. A decision tree is a predictive model based on a branching series of Boolean tests that use specific facts to make more generalized conclusions.</a:t>
            </a:r>
          </a:p>
          <a:p>
            <a:pPr>
              <a:buFont typeface="Wingdings 2" panose="05020102010507070707" pitchFamily="18" charset="2"/>
              <a:buChar char=""/>
            </a:pPr>
            <a:r>
              <a:rPr lang="en-US"/>
              <a:t>The main components of a decision tree involve decision points represented by nodes, actions and specific choices from a decision point. Each rule within a decision tree is represented by tracing a series of paths from root to node to the next node and so on until an action is reached.</a:t>
            </a:r>
          </a:p>
          <a:p>
            <a:pPr>
              <a:buFont typeface="Wingdings 2" panose="05020102010507070707" pitchFamily="18" charset="2"/>
              <a:buChar char=""/>
            </a:pPr>
            <a:endParaRPr lang="en-US"/>
          </a:p>
        </p:txBody>
      </p:sp>
    </p:spTree>
    <p:extLst>
      <p:ext uri="{BB962C8B-B14F-4D97-AF65-F5344CB8AC3E}">
        <p14:creationId xmlns:p14="http://schemas.microsoft.com/office/powerpoint/2010/main" val="263009717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0">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421CCE2-D7F7-BBEB-9F9A-E416E2D9C2F8}"/>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sz="2800"/>
              <a:t>RANDOM-FOREST</a:t>
            </a:r>
          </a:p>
        </p:txBody>
      </p:sp>
      <p:sp>
        <p:nvSpPr>
          <p:cNvPr id="4" name="Text Placeholder 3">
            <a:extLst>
              <a:ext uri="{FF2B5EF4-FFF2-40B4-BE49-F238E27FC236}">
                <a16:creationId xmlns:a16="http://schemas.microsoft.com/office/drawing/2014/main" id="{B2D3784F-0FAF-58B3-1DFB-DBE6A21D6FD9}"/>
              </a:ext>
            </a:extLst>
          </p:cNvPr>
          <p:cNvSpPr>
            <a:spLocks noGrp="1"/>
          </p:cNvSpPr>
          <p:nvPr>
            <p:ph type="body" sz="half" idx="2"/>
          </p:nvPr>
        </p:nvSpPr>
        <p:spPr>
          <a:xfrm>
            <a:off x="4561870" y="723900"/>
            <a:ext cx="7183597" cy="3152362"/>
          </a:xfrm>
        </p:spPr>
        <p:txBody>
          <a:bodyPr vert="horz" lIns="91440" tIns="45720" rIns="91440" bIns="45720" rtlCol="0" anchor="ctr">
            <a:normAutofit/>
          </a:bodyPr>
          <a:lstStyle/>
          <a:p>
            <a:pPr>
              <a:buFont typeface="Wingdings 2" panose="05020102010507070707" pitchFamily="18" charset="2"/>
              <a:buChar char=""/>
            </a:pPr>
            <a:r>
              <a:rPr lang="en-US" b="0" i="0">
                <a:solidFill>
                  <a:schemeClr val="tx1">
                    <a:lumMod val="75000"/>
                    <a:lumOff val="25000"/>
                  </a:schemeClr>
                </a:solidFill>
                <a:effectLst/>
              </a:rPr>
              <a:t>Random Forest is an ensemble learning method that combines multiple decision trees to make predictions. It improves accuracy, robustness, and generalization compared to individual decision trees. By using random sampling and feature selection, Random Forest reduces overfitting and makes the model less sensitive to noise and outliers. The predictions of individual trees are aggregated through averaging or majority voting. Random Forest is widely used in classification, regression, and feature selection tasks due to its versatility and effectiveness in handling complex datasets.</a:t>
            </a:r>
            <a:endParaRPr lang="en-US">
              <a:solidFill>
                <a:schemeClr val="tx1">
                  <a:lumMod val="75000"/>
                  <a:lumOff val="25000"/>
                </a:schemeClr>
              </a:solidFill>
            </a:endParaRPr>
          </a:p>
        </p:txBody>
      </p:sp>
      <p:pic>
        <p:nvPicPr>
          <p:cNvPr id="6" name="Content Placeholder 5" descr="A diagram of a tree&#10;&#10;Description automatically generated">
            <a:extLst>
              <a:ext uri="{FF2B5EF4-FFF2-40B4-BE49-F238E27FC236}">
                <a16:creationId xmlns:a16="http://schemas.microsoft.com/office/drawing/2014/main" id="{98AFA597-AA8E-C212-36DC-ABDFB8006347}"/>
              </a:ext>
            </a:extLst>
          </p:cNvPr>
          <p:cNvPicPr>
            <a:picLocks noGrp="1" noChangeAspect="1"/>
          </p:cNvPicPr>
          <p:nvPr>
            <p:ph idx="1"/>
          </p:nvPr>
        </p:nvPicPr>
        <p:blipFill>
          <a:blip r:embed="rId2"/>
          <a:stretch>
            <a:fillRect/>
          </a:stretch>
        </p:blipFill>
        <p:spPr>
          <a:xfrm>
            <a:off x="5999905" y="4149588"/>
            <a:ext cx="4307526" cy="2196838"/>
          </a:xfrm>
          <a:prstGeom prst="rect">
            <a:avLst/>
          </a:prstGeom>
        </p:spPr>
      </p:pic>
    </p:spTree>
    <p:extLst>
      <p:ext uri="{BB962C8B-B14F-4D97-AF65-F5344CB8AC3E}">
        <p14:creationId xmlns:p14="http://schemas.microsoft.com/office/powerpoint/2010/main" val="403903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F79B9-D628-C2D7-BC5A-FB7EF8ADE324}"/>
              </a:ext>
            </a:extLst>
          </p:cNvPr>
          <p:cNvSpPr>
            <a:spLocks noGrp="1"/>
          </p:cNvSpPr>
          <p:nvPr>
            <p:ph type="title"/>
          </p:nvPr>
        </p:nvSpPr>
        <p:spPr>
          <a:xfrm>
            <a:off x="622057" y="435460"/>
            <a:ext cx="11029616" cy="988332"/>
          </a:xfrm>
        </p:spPr>
        <p:txBody>
          <a:bodyPr/>
          <a:lstStyle/>
          <a:p>
            <a:r>
              <a:rPr lang="en-IN" dirty="0"/>
              <a:t>NAIVE BAYE’S</a:t>
            </a:r>
          </a:p>
        </p:txBody>
      </p:sp>
      <p:sp>
        <p:nvSpPr>
          <p:cNvPr id="3" name="Content Placeholder 2">
            <a:extLst>
              <a:ext uri="{FF2B5EF4-FFF2-40B4-BE49-F238E27FC236}">
                <a16:creationId xmlns:a16="http://schemas.microsoft.com/office/drawing/2014/main" id="{48E01212-5EF2-ACB1-C396-CD3ED8C69D01}"/>
              </a:ext>
            </a:extLst>
          </p:cNvPr>
          <p:cNvSpPr txBox="1">
            <a:spLocks/>
          </p:cNvSpPr>
          <p:nvPr/>
        </p:nvSpPr>
        <p:spPr>
          <a:xfrm>
            <a:off x="799621" y="1717964"/>
            <a:ext cx="4607407" cy="3164223"/>
          </a:xfrm>
          <a:prstGeom prst="rect">
            <a:avLst/>
          </a:prstGeom>
        </p:spPr>
        <p:txBody>
          <a:bodyP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2" panose="05020102010507070707" pitchFamily="18" charset="2"/>
              <a:buNone/>
            </a:pPr>
            <a:r>
              <a:rPr lang="en-US" sz="2200" b="1" dirty="0"/>
              <a:t>Principle of Naive Bayes Classifier :</a:t>
            </a:r>
            <a:endParaRPr lang="en-US" sz="2200" dirty="0">
              <a:cs typeface="Calibri"/>
            </a:endParaRPr>
          </a:p>
          <a:p>
            <a:pPr algn="just">
              <a:buFont typeface="Wingdings 2" panose="05020102010507070707" pitchFamily="18" charset="2"/>
              <a:buNone/>
            </a:pPr>
            <a:r>
              <a:rPr lang="en-US" sz="2000" dirty="0">
                <a:ea typeface="+mn-lt"/>
                <a:cs typeface="+mn-lt"/>
              </a:rPr>
              <a:t>A Naive Bayes classifier is a probabilistic machine learning model that’s used for classification task. The crux of the classifier is based on the Bayes theorem.</a:t>
            </a:r>
            <a:endParaRPr lang="en-US" sz="2000" dirty="0"/>
          </a:p>
          <a:p>
            <a:pPr>
              <a:buFont typeface="Wingdings 2" panose="05020102010507070707" pitchFamily="18" charset="2"/>
              <a:buNone/>
            </a:pPr>
            <a:endParaRPr lang="en-US" sz="2200" b="1" dirty="0">
              <a:cs typeface="Calibri" panose="020F0502020204030204"/>
            </a:endParaRPr>
          </a:p>
          <a:p>
            <a:pPr marL="0" indent="0">
              <a:buFont typeface="Wingdings 2" panose="05020102010507070707" pitchFamily="18" charset="2"/>
              <a:buNone/>
            </a:pPr>
            <a:r>
              <a:rPr lang="en-US" sz="2200" b="1" dirty="0">
                <a:cs typeface="Calibri" panose="020F0502020204030204"/>
              </a:rPr>
              <a:t>Bayes Theorem:</a:t>
            </a:r>
          </a:p>
          <a:p>
            <a:pPr marL="0" indent="0" algn="just">
              <a:buFont typeface="Wingdings 2" panose="05020102010507070707" pitchFamily="18" charset="2"/>
              <a:buNone/>
            </a:pPr>
            <a:r>
              <a:rPr lang="en-US" sz="2100" dirty="0">
                <a:ea typeface="+mn-lt"/>
                <a:cs typeface="+mn-lt"/>
              </a:rPr>
              <a:t>To find the probability of </a:t>
            </a:r>
            <a:r>
              <a:rPr lang="en-US" sz="2100" b="1" dirty="0">
                <a:ea typeface="+mn-lt"/>
                <a:cs typeface="+mn-lt"/>
              </a:rPr>
              <a:t>A</a:t>
            </a:r>
            <a:r>
              <a:rPr lang="en-US" sz="2100" dirty="0">
                <a:ea typeface="+mn-lt"/>
                <a:cs typeface="+mn-lt"/>
              </a:rPr>
              <a:t> happening, given that </a:t>
            </a:r>
            <a:r>
              <a:rPr lang="en-US" sz="2100" b="1" dirty="0">
                <a:ea typeface="+mn-lt"/>
                <a:cs typeface="+mn-lt"/>
              </a:rPr>
              <a:t>B</a:t>
            </a:r>
            <a:r>
              <a:rPr lang="en-US" sz="2100" dirty="0">
                <a:ea typeface="+mn-lt"/>
                <a:cs typeface="+mn-lt"/>
              </a:rPr>
              <a:t> has occurred.</a:t>
            </a:r>
            <a:endParaRPr lang="en-US" sz="2100" dirty="0"/>
          </a:p>
        </p:txBody>
      </p:sp>
      <p:sp>
        <p:nvSpPr>
          <p:cNvPr id="4" name="TextBox 3">
            <a:extLst>
              <a:ext uri="{FF2B5EF4-FFF2-40B4-BE49-F238E27FC236}">
                <a16:creationId xmlns:a16="http://schemas.microsoft.com/office/drawing/2014/main" id="{D51D483D-37D6-01AB-0ECB-903EC9204CEF}"/>
              </a:ext>
            </a:extLst>
          </p:cNvPr>
          <p:cNvSpPr txBox="1"/>
          <p:nvPr/>
        </p:nvSpPr>
        <p:spPr>
          <a:xfrm>
            <a:off x="5985164" y="1613892"/>
            <a:ext cx="52508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Gaussian Naive Bayes:</a:t>
            </a:r>
            <a:endParaRPr lang="en-US" sz="1900" dirty="0">
              <a:cs typeface="Calibri"/>
            </a:endParaRPr>
          </a:p>
          <a:p>
            <a:pPr algn="just"/>
            <a:r>
              <a:rPr lang="en-US" sz="1900" dirty="0">
                <a:ea typeface="+mn-lt"/>
                <a:cs typeface="+mn-lt"/>
              </a:rPr>
              <a:t>When the predictors take up a continuous value and are not discrete, we assume that these values are sampled from a gaussian distribution.</a:t>
            </a:r>
            <a:endParaRPr lang="en-US" sz="1900" dirty="0">
              <a:cs typeface="Calibri"/>
            </a:endParaRPr>
          </a:p>
          <a:p>
            <a:endParaRPr lang="en-US" sz="1900" dirty="0">
              <a:cs typeface="Calibri"/>
            </a:endParaRPr>
          </a:p>
        </p:txBody>
      </p:sp>
      <p:pic>
        <p:nvPicPr>
          <p:cNvPr id="5" name="Picture 5">
            <a:extLst>
              <a:ext uri="{FF2B5EF4-FFF2-40B4-BE49-F238E27FC236}">
                <a16:creationId xmlns:a16="http://schemas.microsoft.com/office/drawing/2014/main" id="{4DF170FA-5F81-5C2E-6D34-7E86E2B051B6}"/>
              </a:ext>
            </a:extLst>
          </p:cNvPr>
          <p:cNvPicPr>
            <a:picLocks noChangeAspect="1"/>
          </p:cNvPicPr>
          <p:nvPr/>
        </p:nvPicPr>
        <p:blipFill>
          <a:blip r:embed="rId2"/>
          <a:stretch>
            <a:fillRect/>
          </a:stretch>
        </p:blipFill>
        <p:spPr>
          <a:xfrm>
            <a:off x="3451022" y="5244108"/>
            <a:ext cx="4663787" cy="1028700"/>
          </a:xfrm>
          <a:prstGeom prst="rect">
            <a:avLst/>
          </a:prstGeom>
        </p:spPr>
      </p:pic>
      <p:sp>
        <p:nvSpPr>
          <p:cNvPr id="6" name="TextBox 5">
            <a:extLst>
              <a:ext uri="{FF2B5EF4-FFF2-40B4-BE49-F238E27FC236}">
                <a16:creationId xmlns:a16="http://schemas.microsoft.com/office/drawing/2014/main" id="{3215E00B-6038-2198-DD08-667D06B3348F}"/>
              </a:ext>
            </a:extLst>
          </p:cNvPr>
          <p:cNvSpPr txBox="1"/>
          <p:nvPr/>
        </p:nvSpPr>
        <p:spPr>
          <a:xfrm>
            <a:off x="6137563" y="3373652"/>
            <a:ext cx="4946072"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900" dirty="0">
                <a:ea typeface="+mn-lt"/>
                <a:cs typeface="+mn-lt"/>
              </a:rPr>
              <a:t>Since the way the values are present in the dataset changes, the formula for conditional probability changes to,</a:t>
            </a:r>
            <a:endParaRPr lang="en-US" sz="1900" dirty="0">
              <a:cs typeface="Calibri"/>
            </a:endParaRPr>
          </a:p>
        </p:txBody>
      </p:sp>
    </p:spTree>
    <p:extLst>
      <p:ext uri="{BB962C8B-B14F-4D97-AF65-F5344CB8AC3E}">
        <p14:creationId xmlns:p14="http://schemas.microsoft.com/office/powerpoint/2010/main" val="207311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C3FC-7D19-7093-C818-D3ED918B53F1}"/>
              </a:ext>
            </a:extLst>
          </p:cNvPr>
          <p:cNvSpPr>
            <a:spLocks noGrp="1"/>
          </p:cNvSpPr>
          <p:nvPr>
            <p:ph type="title"/>
          </p:nvPr>
        </p:nvSpPr>
        <p:spPr/>
        <p:txBody>
          <a:bodyPr/>
          <a:lstStyle/>
          <a:p>
            <a:r>
              <a:rPr lang="en-IN" dirty="0"/>
              <a:t>ACCURACY</a:t>
            </a:r>
          </a:p>
        </p:txBody>
      </p:sp>
      <p:pic>
        <p:nvPicPr>
          <p:cNvPr id="6" name="Content Placeholder 5" descr="A graph of blue and orange bars">
            <a:extLst>
              <a:ext uri="{FF2B5EF4-FFF2-40B4-BE49-F238E27FC236}">
                <a16:creationId xmlns:a16="http://schemas.microsoft.com/office/drawing/2014/main" id="{2E1E0118-81FA-430A-B0DB-D9F2E749EC34}"/>
              </a:ext>
            </a:extLst>
          </p:cNvPr>
          <p:cNvPicPr>
            <a:picLocks noGrp="1" noChangeAspect="1"/>
          </p:cNvPicPr>
          <p:nvPr>
            <p:ph sz="half" idx="1"/>
          </p:nvPr>
        </p:nvPicPr>
        <p:blipFill>
          <a:blip r:embed="rId2"/>
          <a:stretch>
            <a:fillRect/>
          </a:stretch>
        </p:blipFill>
        <p:spPr>
          <a:xfrm>
            <a:off x="46403" y="2700171"/>
            <a:ext cx="6049597" cy="2688709"/>
          </a:xfrm>
        </p:spPr>
      </p:pic>
      <p:graphicFrame>
        <p:nvGraphicFramePr>
          <p:cNvPr id="7" name="Table 7">
            <a:extLst>
              <a:ext uri="{FF2B5EF4-FFF2-40B4-BE49-F238E27FC236}">
                <a16:creationId xmlns:a16="http://schemas.microsoft.com/office/drawing/2014/main" id="{457FC70E-8413-48CF-54FF-39476943B672}"/>
              </a:ext>
            </a:extLst>
          </p:cNvPr>
          <p:cNvGraphicFramePr>
            <a:graphicFrameLocks noGrp="1"/>
          </p:cNvGraphicFramePr>
          <p:nvPr>
            <p:ph sz="half" idx="2"/>
            <p:extLst>
              <p:ext uri="{D42A27DB-BD31-4B8C-83A1-F6EECF244321}">
                <p14:modId xmlns:p14="http://schemas.microsoft.com/office/powerpoint/2010/main" val="2309922197"/>
              </p:ext>
            </p:extLst>
          </p:nvPr>
        </p:nvGraphicFramePr>
        <p:xfrm>
          <a:off x="6416675" y="1057275"/>
          <a:ext cx="5194299" cy="4838700"/>
        </p:xfrm>
        <a:graphic>
          <a:graphicData uri="http://schemas.openxmlformats.org/drawingml/2006/table">
            <a:tbl>
              <a:tblPr firstRow="1" bandRow="1">
                <a:tableStyleId>{5C22544A-7EE6-4342-B048-85BDC9FD1C3A}</a:tableStyleId>
              </a:tblPr>
              <a:tblGrid>
                <a:gridCol w="793750">
                  <a:extLst>
                    <a:ext uri="{9D8B030D-6E8A-4147-A177-3AD203B41FA5}">
                      <a16:colId xmlns:a16="http://schemas.microsoft.com/office/drawing/2014/main" val="1759146037"/>
                    </a:ext>
                  </a:extLst>
                </a:gridCol>
                <a:gridCol w="2669116">
                  <a:extLst>
                    <a:ext uri="{9D8B030D-6E8A-4147-A177-3AD203B41FA5}">
                      <a16:colId xmlns:a16="http://schemas.microsoft.com/office/drawing/2014/main" val="1400472612"/>
                    </a:ext>
                  </a:extLst>
                </a:gridCol>
                <a:gridCol w="1731433">
                  <a:extLst>
                    <a:ext uri="{9D8B030D-6E8A-4147-A177-3AD203B41FA5}">
                      <a16:colId xmlns:a16="http://schemas.microsoft.com/office/drawing/2014/main" val="749350639"/>
                    </a:ext>
                  </a:extLst>
                </a:gridCol>
              </a:tblGrid>
              <a:tr h="806450">
                <a:tc>
                  <a:txBody>
                    <a:bodyPr/>
                    <a:lstStyle/>
                    <a:p>
                      <a:endParaRPr lang="en-IN" dirty="0"/>
                    </a:p>
                    <a:p>
                      <a:r>
                        <a:rPr lang="en-IN" dirty="0"/>
                        <a:t>  S.NO</a:t>
                      </a:r>
                    </a:p>
                  </a:txBody>
                  <a:tcPr/>
                </a:tc>
                <a:tc>
                  <a:txBody>
                    <a:bodyPr/>
                    <a:lstStyle/>
                    <a:p>
                      <a:endParaRPr lang="en-IN" dirty="0"/>
                    </a:p>
                    <a:p>
                      <a:r>
                        <a:rPr lang="en-IN" dirty="0"/>
                        <a:t>  MODEL USED</a:t>
                      </a:r>
                    </a:p>
                  </a:txBody>
                  <a:tcPr/>
                </a:tc>
                <a:tc>
                  <a:txBody>
                    <a:bodyPr/>
                    <a:lstStyle/>
                    <a:p>
                      <a:endParaRPr lang="en-IN" dirty="0"/>
                    </a:p>
                    <a:p>
                      <a:r>
                        <a:rPr lang="en-IN" dirty="0"/>
                        <a:t>  ACCURACY %</a:t>
                      </a:r>
                    </a:p>
                  </a:txBody>
                  <a:tcPr/>
                </a:tc>
                <a:extLst>
                  <a:ext uri="{0D108BD9-81ED-4DB2-BD59-A6C34878D82A}">
                    <a16:rowId xmlns:a16="http://schemas.microsoft.com/office/drawing/2014/main" val="362657037"/>
                  </a:ext>
                </a:extLst>
              </a:tr>
              <a:tr h="806450">
                <a:tc>
                  <a:txBody>
                    <a:bodyPr/>
                    <a:lstStyle/>
                    <a:p>
                      <a:endParaRPr lang="en-IN" dirty="0"/>
                    </a:p>
                    <a:p>
                      <a:r>
                        <a:rPr lang="en-IN" dirty="0"/>
                        <a:t>  1.</a:t>
                      </a:r>
                    </a:p>
                  </a:txBody>
                  <a:tcPr/>
                </a:tc>
                <a:tc>
                  <a:txBody>
                    <a:bodyPr/>
                    <a:lstStyle/>
                    <a:p>
                      <a:endParaRPr lang="en-IN" dirty="0"/>
                    </a:p>
                    <a:p>
                      <a:r>
                        <a:rPr lang="en-IN" dirty="0"/>
                        <a:t>  LOGISTIC REGRESSION</a:t>
                      </a:r>
                    </a:p>
                  </a:txBody>
                  <a:tcPr/>
                </a:tc>
                <a:tc>
                  <a:txBody>
                    <a:bodyPr/>
                    <a:lstStyle/>
                    <a:p>
                      <a:endParaRPr lang="en-IN" dirty="0"/>
                    </a:p>
                    <a:p>
                      <a:r>
                        <a:rPr lang="en-IN" dirty="0"/>
                        <a:t> 87.53</a:t>
                      </a:r>
                    </a:p>
                  </a:txBody>
                  <a:tcPr/>
                </a:tc>
                <a:extLst>
                  <a:ext uri="{0D108BD9-81ED-4DB2-BD59-A6C34878D82A}">
                    <a16:rowId xmlns:a16="http://schemas.microsoft.com/office/drawing/2014/main" val="4118522013"/>
                  </a:ext>
                </a:extLst>
              </a:tr>
              <a:tr h="806450">
                <a:tc>
                  <a:txBody>
                    <a:bodyPr/>
                    <a:lstStyle/>
                    <a:p>
                      <a:endParaRPr lang="en-IN" dirty="0"/>
                    </a:p>
                    <a:p>
                      <a:r>
                        <a:rPr lang="en-IN" dirty="0"/>
                        <a:t>  2.</a:t>
                      </a:r>
                    </a:p>
                  </a:txBody>
                  <a:tcPr/>
                </a:tc>
                <a:tc>
                  <a:txBody>
                    <a:bodyPr/>
                    <a:lstStyle/>
                    <a:p>
                      <a:endParaRPr lang="en-IN" dirty="0"/>
                    </a:p>
                    <a:p>
                      <a:r>
                        <a:rPr lang="en-IN" dirty="0"/>
                        <a:t>KNN</a:t>
                      </a:r>
                    </a:p>
                  </a:txBody>
                  <a:tcPr/>
                </a:tc>
                <a:tc>
                  <a:txBody>
                    <a:bodyPr/>
                    <a:lstStyle/>
                    <a:p>
                      <a:endParaRPr lang="en-IN" dirty="0"/>
                    </a:p>
                    <a:p>
                      <a:r>
                        <a:rPr lang="en-IN" dirty="0"/>
                        <a:t> 71.76</a:t>
                      </a:r>
                    </a:p>
                  </a:txBody>
                  <a:tcPr/>
                </a:tc>
                <a:extLst>
                  <a:ext uri="{0D108BD9-81ED-4DB2-BD59-A6C34878D82A}">
                    <a16:rowId xmlns:a16="http://schemas.microsoft.com/office/drawing/2014/main" val="580673669"/>
                  </a:ext>
                </a:extLst>
              </a:tr>
              <a:tr h="806450">
                <a:tc>
                  <a:txBody>
                    <a:bodyPr/>
                    <a:lstStyle/>
                    <a:p>
                      <a:endParaRPr lang="en-IN" dirty="0"/>
                    </a:p>
                    <a:p>
                      <a:r>
                        <a:rPr lang="en-IN" dirty="0"/>
                        <a:t> 3.</a:t>
                      </a:r>
                    </a:p>
                  </a:txBody>
                  <a:tcPr/>
                </a:tc>
                <a:tc>
                  <a:txBody>
                    <a:bodyPr/>
                    <a:lstStyle/>
                    <a:p>
                      <a:endParaRPr lang="en-IN" dirty="0"/>
                    </a:p>
                    <a:p>
                      <a:r>
                        <a:rPr lang="en-IN" dirty="0"/>
                        <a:t>DECISION-TREE</a:t>
                      </a:r>
                    </a:p>
                  </a:txBody>
                  <a:tcPr/>
                </a:tc>
                <a:tc>
                  <a:txBody>
                    <a:bodyPr/>
                    <a:lstStyle/>
                    <a:p>
                      <a:endParaRPr lang="en-IN" dirty="0"/>
                    </a:p>
                    <a:p>
                      <a:r>
                        <a:rPr lang="en-IN" dirty="0"/>
                        <a:t> 96.53</a:t>
                      </a:r>
                    </a:p>
                  </a:txBody>
                  <a:tcPr/>
                </a:tc>
                <a:extLst>
                  <a:ext uri="{0D108BD9-81ED-4DB2-BD59-A6C34878D82A}">
                    <a16:rowId xmlns:a16="http://schemas.microsoft.com/office/drawing/2014/main" val="3682469863"/>
                  </a:ext>
                </a:extLst>
              </a:tr>
              <a:tr h="806450">
                <a:tc>
                  <a:txBody>
                    <a:bodyPr/>
                    <a:lstStyle/>
                    <a:p>
                      <a:endParaRPr lang="en-IN" dirty="0"/>
                    </a:p>
                    <a:p>
                      <a:r>
                        <a:rPr lang="en-IN" dirty="0"/>
                        <a:t> 4.</a:t>
                      </a:r>
                    </a:p>
                  </a:txBody>
                  <a:tcPr/>
                </a:tc>
                <a:tc>
                  <a:txBody>
                    <a:bodyPr/>
                    <a:lstStyle/>
                    <a:p>
                      <a:endParaRPr lang="en-IN" dirty="0"/>
                    </a:p>
                    <a:p>
                      <a:r>
                        <a:rPr lang="en-IN" dirty="0"/>
                        <a:t> RANDOM-FOREST</a:t>
                      </a:r>
                    </a:p>
                  </a:txBody>
                  <a:tcPr/>
                </a:tc>
                <a:tc>
                  <a:txBody>
                    <a:bodyPr/>
                    <a:lstStyle/>
                    <a:p>
                      <a:endParaRPr lang="en-IN" dirty="0"/>
                    </a:p>
                    <a:p>
                      <a:r>
                        <a:rPr lang="en-IN" dirty="0"/>
                        <a:t> 97.94</a:t>
                      </a:r>
                    </a:p>
                  </a:txBody>
                  <a:tcPr/>
                </a:tc>
                <a:extLst>
                  <a:ext uri="{0D108BD9-81ED-4DB2-BD59-A6C34878D82A}">
                    <a16:rowId xmlns:a16="http://schemas.microsoft.com/office/drawing/2014/main" val="1277187468"/>
                  </a:ext>
                </a:extLst>
              </a:tr>
              <a:tr h="806450">
                <a:tc>
                  <a:txBody>
                    <a:bodyPr/>
                    <a:lstStyle/>
                    <a:p>
                      <a:endParaRPr lang="en-IN" dirty="0"/>
                    </a:p>
                    <a:p>
                      <a:r>
                        <a:rPr lang="en-IN" dirty="0"/>
                        <a:t> 5.</a:t>
                      </a:r>
                    </a:p>
                  </a:txBody>
                  <a:tcPr/>
                </a:tc>
                <a:tc>
                  <a:txBody>
                    <a:bodyPr/>
                    <a:lstStyle/>
                    <a:p>
                      <a:endParaRPr lang="en-IN" dirty="0"/>
                    </a:p>
                    <a:p>
                      <a:r>
                        <a:rPr lang="en-IN" dirty="0"/>
                        <a:t> NAÏVE BAYE’S</a:t>
                      </a:r>
                    </a:p>
                  </a:txBody>
                  <a:tcPr/>
                </a:tc>
                <a:tc>
                  <a:txBody>
                    <a:bodyPr/>
                    <a:lstStyle/>
                    <a:p>
                      <a:endParaRPr lang="en-IN" dirty="0"/>
                    </a:p>
                    <a:p>
                      <a:r>
                        <a:rPr lang="en-IN" dirty="0"/>
                        <a:t> 88.32</a:t>
                      </a:r>
                    </a:p>
                  </a:txBody>
                  <a:tcPr/>
                </a:tc>
                <a:extLst>
                  <a:ext uri="{0D108BD9-81ED-4DB2-BD59-A6C34878D82A}">
                    <a16:rowId xmlns:a16="http://schemas.microsoft.com/office/drawing/2014/main" val="1799710366"/>
                  </a:ext>
                </a:extLst>
              </a:tr>
            </a:tbl>
          </a:graphicData>
        </a:graphic>
      </p:graphicFrame>
    </p:spTree>
    <p:extLst>
      <p:ext uri="{BB962C8B-B14F-4D97-AF65-F5344CB8AC3E}">
        <p14:creationId xmlns:p14="http://schemas.microsoft.com/office/powerpoint/2010/main" val="419310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a blue yellow green and purple colored box">
            <a:extLst>
              <a:ext uri="{FF2B5EF4-FFF2-40B4-BE49-F238E27FC236}">
                <a16:creationId xmlns:a16="http://schemas.microsoft.com/office/drawing/2014/main" id="{D5232E8E-2159-76A1-6C81-6E04956A7153}"/>
              </a:ext>
            </a:extLst>
          </p:cNvPr>
          <p:cNvPicPr>
            <a:picLocks noChangeAspect="1"/>
          </p:cNvPicPr>
          <p:nvPr/>
        </p:nvPicPr>
        <p:blipFill>
          <a:blip r:embed="rId2"/>
          <a:stretch>
            <a:fillRect/>
          </a:stretch>
        </p:blipFill>
        <p:spPr>
          <a:xfrm>
            <a:off x="437824" y="1286559"/>
            <a:ext cx="2726617" cy="2456766"/>
          </a:xfrm>
          <a:prstGeom prst="rect">
            <a:avLst/>
          </a:prstGeom>
        </p:spPr>
      </p:pic>
      <p:sp>
        <p:nvSpPr>
          <p:cNvPr id="4" name="TextBox 3">
            <a:extLst>
              <a:ext uri="{FF2B5EF4-FFF2-40B4-BE49-F238E27FC236}">
                <a16:creationId xmlns:a16="http://schemas.microsoft.com/office/drawing/2014/main" id="{D37DA4E6-CAA7-899E-86E2-0962FB647AD0}"/>
              </a:ext>
            </a:extLst>
          </p:cNvPr>
          <p:cNvSpPr txBox="1"/>
          <p:nvPr/>
        </p:nvSpPr>
        <p:spPr>
          <a:xfrm>
            <a:off x="745091" y="3743325"/>
            <a:ext cx="2571750" cy="338554"/>
          </a:xfrm>
          <a:prstGeom prst="rect">
            <a:avLst/>
          </a:prstGeom>
          <a:noFill/>
        </p:spPr>
        <p:txBody>
          <a:bodyPr wrap="square" rtlCol="0">
            <a:spAutoFit/>
          </a:bodyPr>
          <a:lstStyle/>
          <a:p>
            <a:r>
              <a:rPr lang="en-IN" sz="1600" dirty="0"/>
              <a:t>LOGISTIC-REGRESSION</a:t>
            </a:r>
          </a:p>
        </p:txBody>
      </p:sp>
      <p:pic>
        <p:nvPicPr>
          <p:cNvPr id="6" name="Picture 5" descr="A chart of different colors&#10;&#10;Description automatically generated">
            <a:extLst>
              <a:ext uri="{FF2B5EF4-FFF2-40B4-BE49-F238E27FC236}">
                <a16:creationId xmlns:a16="http://schemas.microsoft.com/office/drawing/2014/main" id="{B44B71E7-0366-0C4C-5158-F65E32588C9C}"/>
              </a:ext>
            </a:extLst>
          </p:cNvPr>
          <p:cNvPicPr>
            <a:picLocks noChangeAspect="1"/>
          </p:cNvPicPr>
          <p:nvPr/>
        </p:nvPicPr>
        <p:blipFill>
          <a:blip r:embed="rId3"/>
          <a:stretch>
            <a:fillRect/>
          </a:stretch>
        </p:blipFill>
        <p:spPr>
          <a:xfrm>
            <a:off x="4115482" y="1286559"/>
            <a:ext cx="2960827" cy="2320799"/>
          </a:xfrm>
          <a:prstGeom prst="rect">
            <a:avLst/>
          </a:prstGeom>
        </p:spPr>
      </p:pic>
      <p:sp>
        <p:nvSpPr>
          <p:cNvPr id="7" name="TextBox 6">
            <a:extLst>
              <a:ext uri="{FF2B5EF4-FFF2-40B4-BE49-F238E27FC236}">
                <a16:creationId xmlns:a16="http://schemas.microsoft.com/office/drawing/2014/main" id="{3C927294-5258-BBE4-47E5-7E06AEC4F638}"/>
              </a:ext>
            </a:extLst>
          </p:cNvPr>
          <p:cNvSpPr txBox="1"/>
          <p:nvPr/>
        </p:nvSpPr>
        <p:spPr>
          <a:xfrm>
            <a:off x="5351270" y="3712547"/>
            <a:ext cx="1838849" cy="369332"/>
          </a:xfrm>
          <a:prstGeom prst="rect">
            <a:avLst/>
          </a:prstGeom>
          <a:noFill/>
        </p:spPr>
        <p:txBody>
          <a:bodyPr wrap="square" rtlCol="0">
            <a:spAutoFit/>
          </a:bodyPr>
          <a:lstStyle/>
          <a:p>
            <a:r>
              <a:rPr lang="en-IN" dirty="0"/>
              <a:t>KNN</a:t>
            </a:r>
          </a:p>
        </p:txBody>
      </p:sp>
      <p:pic>
        <p:nvPicPr>
          <p:cNvPr id="9" name="Picture 8" descr="A chart of a green yellow and purple box">
            <a:extLst>
              <a:ext uri="{FF2B5EF4-FFF2-40B4-BE49-F238E27FC236}">
                <a16:creationId xmlns:a16="http://schemas.microsoft.com/office/drawing/2014/main" id="{E55A2D7A-8EED-4936-EF41-61DD0336E440}"/>
              </a:ext>
            </a:extLst>
          </p:cNvPr>
          <p:cNvPicPr>
            <a:picLocks noChangeAspect="1"/>
          </p:cNvPicPr>
          <p:nvPr/>
        </p:nvPicPr>
        <p:blipFill>
          <a:blip r:embed="rId4"/>
          <a:stretch>
            <a:fillRect/>
          </a:stretch>
        </p:blipFill>
        <p:spPr>
          <a:xfrm>
            <a:off x="8416120" y="1245346"/>
            <a:ext cx="2726618" cy="2362012"/>
          </a:xfrm>
          <a:prstGeom prst="rect">
            <a:avLst/>
          </a:prstGeom>
        </p:spPr>
      </p:pic>
      <p:sp>
        <p:nvSpPr>
          <p:cNvPr id="10" name="TextBox 9">
            <a:extLst>
              <a:ext uri="{FF2B5EF4-FFF2-40B4-BE49-F238E27FC236}">
                <a16:creationId xmlns:a16="http://schemas.microsoft.com/office/drawing/2014/main" id="{E518658D-D678-E53A-711E-7CE74F889697}"/>
              </a:ext>
            </a:extLst>
          </p:cNvPr>
          <p:cNvSpPr txBox="1"/>
          <p:nvPr/>
        </p:nvSpPr>
        <p:spPr>
          <a:xfrm>
            <a:off x="9030647" y="3595216"/>
            <a:ext cx="1497564" cy="369332"/>
          </a:xfrm>
          <a:prstGeom prst="rect">
            <a:avLst/>
          </a:prstGeom>
          <a:noFill/>
        </p:spPr>
        <p:txBody>
          <a:bodyPr wrap="square" rtlCol="0">
            <a:spAutoFit/>
          </a:bodyPr>
          <a:lstStyle/>
          <a:p>
            <a:r>
              <a:rPr lang="en-IN" dirty="0"/>
              <a:t>NAÏVE BAYE’S</a:t>
            </a:r>
          </a:p>
        </p:txBody>
      </p:sp>
      <p:pic>
        <p:nvPicPr>
          <p:cNvPr id="12" name="Picture 11" descr="A yellow and purple squares with numbers">
            <a:extLst>
              <a:ext uri="{FF2B5EF4-FFF2-40B4-BE49-F238E27FC236}">
                <a16:creationId xmlns:a16="http://schemas.microsoft.com/office/drawing/2014/main" id="{1F4FCA55-3E4A-FEAA-638F-C8EF1A0333F1}"/>
              </a:ext>
            </a:extLst>
          </p:cNvPr>
          <p:cNvPicPr>
            <a:picLocks noChangeAspect="1"/>
          </p:cNvPicPr>
          <p:nvPr/>
        </p:nvPicPr>
        <p:blipFill>
          <a:blip r:embed="rId5"/>
          <a:stretch>
            <a:fillRect/>
          </a:stretch>
        </p:blipFill>
        <p:spPr>
          <a:xfrm>
            <a:off x="2783480" y="4187068"/>
            <a:ext cx="2948752" cy="2566179"/>
          </a:xfrm>
          <a:prstGeom prst="rect">
            <a:avLst/>
          </a:prstGeom>
        </p:spPr>
      </p:pic>
      <p:sp>
        <p:nvSpPr>
          <p:cNvPr id="13" name="TextBox 12">
            <a:extLst>
              <a:ext uri="{FF2B5EF4-FFF2-40B4-BE49-F238E27FC236}">
                <a16:creationId xmlns:a16="http://schemas.microsoft.com/office/drawing/2014/main" id="{C6017F4E-EF9F-C92B-0854-AF5AC19D1125}"/>
              </a:ext>
            </a:extLst>
          </p:cNvPr>
          <p:cNvSpPr txBox="1"/>
          <p:nvPr/>
        </p:nvSpPr>
        <p:spPr>
          <a:xfrm>
            <a:off x="1542552" y="5146991"/>
            <a:ext cx="1518699" cy="646331"/>
          </a:xfrm>
          <a:prstGeom prst="rect">
            <a:avLst/>
          </a:prstGeom>
          <a:noFill/>
        </p:spPr>
        <p:txBody>
          <a:bodyPr wrap="square" rtlCol="0">
            <a:spAutoFit/>
          </a:bodyPr>
          <a:lstStyle/>
          <a:p>
            <a:r>
              <a:rPr lang="en-IN" dirty="0"/>
              <a:t>DECISION TREE</a:t>
            </a:r>
          </a:p>
        </p:txBody>
      </p:sp>
      <p:pic>
        <p:nvPicPr>
          <p:cNvPr id="15" name="Picture 14" descr="A yellow and purple squares with numbers and labels">
            <a:extLst>
              <a:ext uri="{FF2B5EF4-FFF2-40B4-BE49-F238E27FC236}">
                <a16:creationId xmlns:a16="http://schemas.microsoft.com/office/drawing/2014/main" id="{A307AFD3-6CFA-E0E5-7408-4C0EE1333BC9}"/>
              </a:ext>
            </a:extLst>
          </p:cNvPr>
          <p:cNvPicPr>
            <a:picLocks noChangeAspect="1"/>
          </p:cNvPicPr>
          <p:nvPr/>
        </p:nvPicPr>
        <p:blipFill>
          <a:blip r:embed="rId6"/>
          <a:stretch>
            <a:fillRect/>
          </a:stretch>
        </p:blipFill>
        <p:spPr>
          <a:xfrm>
            <a:off x="7091553" y="4187068"/>
            <a:ext cx="2793690" cy="2404131"/>
          </a:xfrm>
          <a:prstGeom prst="rect">
            <a:avLst/>
          </a:prstGeom>
        </p:spPr>
      </p:pic>
      <p:sp>
        <p:nvSpPr>
          <p:cNvPr id="16" name="TextBox 15">
            <a:extLst>
              <a:ext uri="{FF2B5EF4-FFF2-40B4-BE49-F238E27FC236}">
                <a16:creationId xmlns:a16="http://schemas.microsoft.com/office/drawing/2014/main" id="{0F01639C-7CF5-F4B1-1C92-2C5FD2AA98B9}"/>
              </a:ext>
            </a:extLst>
          </p:cNvPr>
          <p:cNvSpPr txBox="1"/>
          <p:nvPr/>
        </p:nvSpPr>
        <p:spPr>
          <a:xfrm>
            <a:off x="10129961" y="4823825"/>
            <a:ext cx="1653871" cy="646331"/>
          </a:xfrm>
          <a:prstGeom prst="rect">
            <a:avLst/>
          </a:prstGeom>
          <a:noFill/>
        </p:spPr>
        <p:txBody>
          <a:bodyPr wrap="square" rtlCol="0">
            <a:spAutoFit/>
          </a:bodyPr>
          <a:lstStyle/>
          <a:p>
            <a:r>
              <a:rPr lang="en-IN" dirty="0"/>
              <a:t>RANDOM</a:t>
            </a:r>
          </a:p>
          <a:p>
            <a:r>
              <a:rPr lang="en-IN" dirty="0"/>
              <a:t>FOREST</a:t>
            </a:r>
          </a:p>
        </p:txBody>
      </p:sp>
      <p:sp>
        <p:nvSpPr>
          <p:cNvPr id="17" name="TextBox 16">
            <a:extLst>
              <a:ext uri="{FF2B5EF4-FFF2-40B4-BE49-F238E27FC236}">
                <a16:creationId xmlns:a16="http://schemas.microsoft.com/office/drawing/2014/main" id="{43433B62-CD65-8B5A-8F5B-9A970DC5A786}"/>
              </a:ext>
            </a:extLst>
          </p:cNvPr>
          <p:cNvSpPr txBox="1"/>
          <p:nvPr/>
        </p:nvSpPr>
        <p:spPr>
          <a:xfrm>
            <a:off x="4115482" y="659958"/>
            <a:ext cx="3681454" cy="461665"/>
          </a:xfrm>
          <a:prstGeom prst="rect">
            <a:avLst/>
          </a:prstGeom>
          <a:noFill/>
        </p:spPr>
        <p:txBody>
          <a:bodyPr wrap="square" rtlCol="0">
            <a:spAutoFit/>
          </a:bodyPr>
          <a:lstStyle/>
          <a:p>
            <a:r>
              <a:rPr lang="en-IN" sz="2400" b="1" u="sng" dirty="0"/>
              <a:t>CLASSIFICATION REPORT</a:t>
            </a:r>
          </a:p>
        </p:txBody>
      </p:sp>
    </p:spTree>
    <p:extLst>
      <p:ext uri="{BB962C8B-B14F-4D97-AF65-F5344CB8AC3E}">
        <p14:creationId xmlns:p14="http://schemas.microsoft.com/office/powerpoint/2010/main" val="8360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1D6C-A205-B8C5-DA00-ABCE20843FC7}"/>
              </a:ext>
            </a:extLst>
          </p:cNvPr>
          <p:cNvSpPr>
            <a:spLocks noGrp="1"/>
          </p:cNvSpPr>
          <p:nvPr>
            <p:ph type="ctrTitle"/>
          </p:nvPr>
        </p:nvSpPr>
        <p:spPr/>
        <p:txBody>
          <a:bodyPr/>
          <a:lstStyle/>
          <a:p>
            <a:r>
              <a:rPr lang="en-IN" dirty="0"/>
              <a:t>Conclusion/</a:t>
            </a:r>
            <a:br>
              <a:rPr lang="en-IN" dirty="0"/>
            </a:br>
            <a:r>
              <a:rPr lang="en-IN" dirty="0"/>
              <a:t>FUTURE SCOPE</a:t>
            </a:r>
          </a:p>
        </p:txBody>
      </p:sp>
      <p:sp>
        <p:nvSpPr>
          <p:cNvPr id="4" name="TextBox 3">
            <a:extLst>
              <a:ext uri="{FF2B5EF4-FFF2-40B4-BE49-F238E27FC236}">
                <a16:creationId xmlns:a16="http://schemas.microsoft.com/office/drawing/2014/main" id="{ECF3F117-5F31-8B5A-83E7-E5D1FE5814A2}"/>
              </a:ext>
            </a:extLst>
          </p:cNvPr>
          <p:cNvSpPr txBox="1"/>
          <p:nvPr/>
        </p:nvSpPr>
        <p:spPr>
          <a:xfrm>
            <a:off x="1200647" y="3514477"/>
            <a:ext cx="9175805" cy="2308324"/>
          </a:xfrm>
          <a:prstGeom prst="rect">
            <a:avLst/>
          </a:prstGeom>
          <a:noFill/>
        </p:spPr>
        <p:txBody>
          <a:bodyPr wrap="square" rtlCol="0">
            <a:spAutoFit/>
          </a:bodyPr>
          <a:lstStyle/>
          <a:p>
            <a:r>
              <a:rPr lang="en-US" b="0" i="0" dirty="0">
                <a:solidFill>
                  <a:srgbClr val="D1D5DB"/>
                </a:solidFill>
                <a:effectLst/>
                <a:latin typeface="Söhne"/>
              </a:rPr>
              <a:t>In the future, gender detection using voice holds potential for several advancements. These include enhancing accuracy with advanced machine learning techniques, supporting non-binary gender identification for inclusivity, real-time applications in voice assistants and chatbots, cross-modal integration for multi-modal gender identification, and addressing privacy concerns through secure data handling. Additionally, exploring voice-based emotion analysis, vocal health assessment, and forensic applications can expand the scope. Mitigating biases, optimizing for mobile devices, conducting cross-cultural studies, and establishing ethical guidelines are essential for responsible development and deployment of gender detection technology.</a:t>
            </a:r>
            <a:endParaRPr lang="en-IN" dirty="0"/>
          </a:p>
        </p:txBody>
      </p:sp>
    </p:spTree>
    <p:extLst>
      <p:ext uri="{BB962C8B-B14F-4D97-AF65-F5344CB8AC3E}">
        <p14:creationId xmlns:p14="http://schemas.microsoft.com/office/powerpoint/2010/main" val="287329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3">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descr="A person sitting on a chair&#10;&#10;Description automatically generated">
            <a:extLst>
              <a:ext uri="{FF2B5EF4-FFF2-40B4-BE49-F238E27FC236}">
                <a16:creationId xmlns:a16="http://schemas.microsoft.com/office/drawing/2014/main" id="{D9E5470A-7DEE-B8D5-61DF-FD6B2486B9C8}"/>
              </a:ext>
            </a:extLst>
          </p:cNvPr>
          <p:cNvPicPr>
            <a:picLocks noChangeAspect="1"/>
          </p:cNvPicPr>
          <p:nvPr/>
        </p:nvPicPr>
        <p:blipFill>
          <a:blip r:embed="rId2"/>
          <a:stretch>
            <a:fillRect/>
          </a:stretch>
        </p:blipFill>
        <p:spPr>
          <a:xfrm>
            <a:off x="1470096" y="599724"/>
            <a:ext cx="9245015" cy="5200321"/>
          </a:xfrm>
          <a:prstGeom prst="rect">
            <a:avLst/>
          </a:prstGeom>
        </p:spPr>
      </p:pic>
      <p:sp>
        <p:nvSpPr>
          <p:cNvPr id="16" name="Rectangle 15">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887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CONTENTS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557062765"/>
              </p:ext>
            </p:extLst>
          </p:nvPr>
        </p:nvGraphicFramePr>
        <p:xfrm>
          <a:off x="1005016" y="2522057"/>
          <a:ext cx="9806889"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B75990E-E1D2-B19B-0219-53DD74CD6B52}"/>
              </a:ext>
            </a:extLst>
          </p:cNvPr>
          <p:cNvSpPr txBox="1"/>
          <p:nvPr/>
        </p:nvSpPr>
        <p:spPr>
          <a:xfrm>
            <a:off x="2239975" y="4911466"/>
            <a:ext cx="2006021" cy="1477328"/>
          </a:xfrm>
          <a:prstGeom prst="rect">
            <a:avLst/>
          </a:prstGeom>
          <a:noFill/>
        </p:spPr>
        <p:txBody>
          <a:bodyPr wrap="square" rtlCol="0">
            <a:spAutoFit/>
          </a:bodyPr>
          <a:lstStyle/>
          <a:p>
            <a:r>
              <a:rPr lang="en-US" dirty="0">
                <a:solidFill>
                  <a:schemeClr val="tx1">
                    <a:lumMod val="95000"/>
                    <a:lumOff val="5000"/>
                  </a:schemeClr>
                </a:solidFill>
              </a:rPr>
              <a:t>Data Description</a:t>
            </a:r>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AF0E245D-A39F-101F-CE79-66050A9F980F}"/>
              </a:ext>
            </a:extLst>
          </p:cNvPr>
          <p:cNvSpPr txBox="1"/>
          <p:nvPr/>
        </p:nvSpPr>
        <p:spPr>
          <a:xfrm>
            <a:off x="3395207" y="3323645"/>
            <a:ext cx="2006021" cy="369332"/>
          </a:xfrm>
          <a:prstGeom prst="rect">
            <a:avLst/>
          </a:prstGeom>
          <a:noFill/>
        </p:spPr>
        <p:txBody>
          <a:bodyPr wrap="square" rtlCol="0">
            <a:spAutoFit/>
          </a:bodyPr>
          <a:lstStyle/>
          <a:p>
            <a:r>
              <a:rPr lang="en-IN" dirty="0"/>
              <a:t>Methodology</a:t>
            </a:r>
          </a:p>
        </p:txBody>
      </p:sp>
      <p:sp>
        <p:nvSpPr>
          <p:cNvPr id="7" name="TextBox 6">
            <a:extLst>
              <a:ext uri="{FF2B5EF4-FFF2-40B4-BE49-F238E27FC236}">
                <a16:creationId xmlns:a16="http://schemas.microsoft.com/office/drawing/2014/main" id="{3F5B0DCC-CA18-7D5F-E7E4-DDC7301209DB}"/>
              </a:ext>
            </a:extLst>
          </p:cNvPr>
          <p:cNvSpPr txBox="1"/>
          <p:nvPr/>
        </p:nvSpPr>
        <p:spPr>
          <a:xfrm>
            <a:off x="4398217" y="4982066"/>
            <a:ext cx="2261108" cy="369332"/>
          </a:xfrm>
          <a:prstGeom prst="rect">
            <a:avLst/>
          </a:prstGeom>
          <a:noFill/>
        </p:spPr>
        <p:txBody>
          <a:bodyPr wrap="square" rtlCol="0">
            <a:spAutoFit/>
          </a:bodyPr>
          <a:lstStyle/>
          <a:p>
            <a:r>
              <a:rPr lang="en-IN" dirty="0"/>
              <a:t>Data Preprocessing</a:t>
            </a:r>
          </a:p>
        </p:txBody>
      </p:sp>
      <p:sp>
        <p:nvSpPr>
          <p:cNvPr id="8" name="TextBox 7">
            <a:extLst>
              <a:ext uri="{FF2B5EF4-FFF2-40B4-BE49-F238E27FC236}">
                <a16:creationId xmlns:a16="http://schemas.microsoft.com/office/drawing/2014/main" id="{7EACF7CD-C516-2F43-4FF6-233F38280B7C}"/>
              </a:ext>
            </a:extLst>
          </p:cNvPr>
          <p:cNvSpPr txBox="1"/>
          <p:nvPr/>
        </p:nvSpPr>
        <p:spPr>
          <a:xfrm>
            <a:off x="5656314" y="3272935"/>
            <a:ext cx="2006021" cy="369332"/>
          </a:xfrm>
          <a:prstGeom prst="rect">
            <a:avLst/>
          </a:prstGeom>
          <a:noFill/>
        </p:spPr>
        <p:txBody>
          <a:bodyPr wrap="square" rtlCol="0">
            <a:spAutoFit/>
          </a:bodyPr>
          <a:lstStyle/>
          <a:p>
            <a:r>
              <a:rPr lang="en-IN" dirty="0"/>
              <a:t>Model Used</a:t>
            </a:r>
          </a:p>
        </p:txBody>
      </p:sp>
      <p:sp>
        <p:nvSpPr>
          <p:cNvPr id="9" name="TextBox 8">
            <a:extLst>
              <a:ext uri="{FF2B5EF4-FFF2-40B4-BE49-F238E27FC236}">
                <a16:creationId xmlns:a16="http://schemas.microsoft.com/office/drawing/2014/main" id="{5B7E5B6E-DDE7-7056-1A3E-B776C5F1B19F}"/>
              </a:ext>
            </a:extLst>
          </p:cNvPr>
          <p:cNvSpPr txBox="1"/>
          <p:nvPr/>
        </p:nvSpPr>
        <p:spPr>
          <a:xfrm>
            <a:off x="6864056" y="4911466"/>
            <a:ext cx="2163900" cy="646331"/>
          </a:xfrm>
          <a:prstGeom prst="rect">
            <a:avLst/>
          </a:prstGeom>
          <a:noFill/>
        </p:spPr>
        <p:txBody>
          <a:bodyPr wrap="square" rtlCol="0">
            <a:spAutoFit/>
          </a:bodyPr>
          <a:lstStyle/>
          <a:p>
            <a:r>
              <a:rPr lang="en-IN" dirty="0"/>
              <a:t>Accuracy </a:t>
            </a:r>
            <a:r>
              <a:rPr lang="en-IN" dirty="0" err="1"/>
              <a:t>Comparision</a:t>
            </a:r>
            <a:endParaRPr lang="en-IN" dirty="0"/>
          </a:p>
        </p:txBody>
      </p:sp>
      <p:sp>
        <p:nvSpPr>
          <p:cNvPr id="10" name="TextBox 9">
            <a:extLst>
              <a:ext uri="{FF2B5EF4-FFF2-40B4-BE49-F238E27FC236}">
                <a16:creationId xmlns:a16="http://schemas.microsoft.com/office/drawing/2014/main" id="{66523BF6-CF20-316A-9044-4ED9AB9EDB8B}"/>
              </a:ext>
            </a:extLst>
          </p:cNvPr>
          <p:cNvSpPr txBox="1"/>
          <p:nvPr/>
        </p:nvSpPr>
        <p:spPr>
          <a:xfrm>
            <a:off x="7946006" y="3244334"/>
            <a:ext cx="2006021" cy="646331"/>
          </a:xfrm>
          <a:prstGeom prst="rect">
            <a:avLst/>
          </a:prstGeom>
          <a:noFill/>
        </p:spPr>
        <p:txBody>
          <a:bodyPr wrap="square" rtlCol="0">
            <a:spAutoFit/>
          </a:bodyPr>
          <a:lstStyle/>
          <a:p>
            <a:r>
              <a:rPr lang="en-IN" dirty="0"/>
              <a:t>Classification Report</a:t>
            </a:r>
          </a:p>
        </p:txBody>
      </p:sp>
      <p:sp>
        <p:nvSpPr>
          <p:cNvPr id="11" name="TextBox 10">
            <a:extLst>
              <a:ext uri="{FF2B5EF4-FFF2-40B4-BE49-F238E27FC236}">
                <a16:creationId xmlns:a16="http://schemas.microsoft.com/office/drawing/2014/main" id="{7FEA3616-858F-F010-2C55-CF9812286AC9}"/>
              </a:ext>
            </a:extLst>
          </p:cNvPr>
          <p:cNvSpPr txBox="1"/>
          <p:nvPr/>
        </p:nvSpPr>
        <p:spPr>
          <a:xfrm>
            <a:off x="9277385" y="5049965"/>
            <a:ext cx="2006021" cy="646331"/>
          </a:xfrm>
          <a:prstGeom prst="rect">
            <a:avLst/>
          </a:prstGeom>
          <a:noFill/>
        </p:spPr>
        <p:txBody>
          <a:bodyPr wrap="square" rtlCol="0">
            <a:spAutoFit/>
          </a:bodyPr>
          <a:lstStyle/>
          <a:p>
            <a:r>
              <a:rPr lang="en-IN" dirty="0"/>
              <a:t>Future Scope Of Improvements</a:t>
            </a:r>
          </a:p>
        </p:txBody>
      </p:sp>
      <p:sp>
        <p:nvSpPr>
          <p:cNvPr id="12" name="TextBox 11">
            <a:extLst>
              <a:ext uri="{FF2B5EF4-FFF2-40B4-BE49-F238E27FC236}">
                <a16:creationId xmlns:a16="http://schemas.microsoft.com/office/drawing/2014/main" id="{F9140B27-B1FB-8C12-C446-7CB0D84DDDC0}"/>
              </a:ext>
            </a:extLst>
          </p:cNvPr>
          <p:cNvSpPr txBox="1"/>
          <p:nvPr/>
        </p:nvSpPr>
        <p:spPr>
          <a:xfrm>
            <a:off x="1079586" y="3319101"/>
            <a:ext cx="2006021" cy="646331"/>
          </a:xfrm>
          <a:prstGeom prst="rect">
            <a:avLst/>
          </a:prstGeom>
          <a:noFill/>
        </p:spPr>
        <p:txBody>
          <a:bodyPr wrap="square" rtlCol="0">
            <a:spAutoFit/>
          </a:bodyPr>
          <a:lstStyle/>
          <a:p>
            <a:r>
              <a:rPr lang="en-IN" dirty="0"/>
              <a:t>Project Objective &amp; Scope</a:t>
            </a:r>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41CB-D227-6E24-0955-3A76E27EFDC0}"/>
              </a:ext>
            </a:extLst>
          </p:cNvPr>
          <p:cNvSpPr>
            <a:spLocks noGrp="1"/>
          </p:cNvSpPr>
          <p:nvPr>
            <p:ph type="title"/>
          </p:nvPr>
        </p:nvSpPr>
        <p:spPr>
          <a:xfrm>
            <a:off x="318052" y="572494"/>
            <a:ext cx="11029616" cy="729986"/>
          </a:xfrm>
        </p:spPr>
        <p:txBody>
          <a:bodyPr/>
          <a:lstStyle/>
          <a:p>
            <a:r>
              <a:rPr lang="en-US" sz="2800" dirty="0">
                <a:cs typeface="Calibri Light"/>
              </a:rPr>
              <a:t>Project objective &amp; scope</a:t>
            </a:r>
            <a:endParaRPr lang="en-IN" dirty="0"/>
          </a:p>
        </p:txBody>
      </p:sp>
      <p:pic>
        <p:nvPicPr>
          <p:cNvPr id="5" name="Content Placeholder 4" descr="Retro microphone">
            <a:extLst>
              <a:ext uri="{FF2B5EF4-FFF2-40B4-BE49-F238E27FC236}">
                <a16:creationId xmlns:a16="http://schemas.microsoft.com/office/drawing/2014/main" id="{15F9A6D1-8F52-32FF-E791-850D6EE5EE77}"/>
              </a:ext>
            </a:extLst>
          </p:cNvPr>
          <p:cNvPicPr>
            <a:picLocks noGrp="1" noChangeAspect="1"/>
          </p:cNvPicPr>
          <p:nvPr>
            <p:ph idx="1"/>
          </p:nvPr>
        </p:nvPicPr>
        <p:blipFill>
          <a:blip r:embed="rId2"/>
          <a:stretch>
            <a:fillRect/>
          </a:stretch>
        </p:blipFill>
        <p:spPr>
          <a:xfrm>
            <a:off x="0" y="1536548"/>
            <a:ext cx="11926957" cy="5434717"/>
          </a:xfrm>
        </p:spPr>
      </p:pic>
      <p:sp>
        <p:nvSpPr>
          <p:cNvPr id="7" name="Content Placeholder 2">
            <a:extLst>
              <a:ext uri="{FF2B5EF4-FFF2-40B4-BE49-F238E27FC236}">
                <a16:creationId xmlns:a16="http://schemas.microsoft.com/office/drawing/2014/main" id="{B834E918-034B-BC9F-D51A-3B971D1EA00F}"/>
              </a:ext>
            </a:extLst>
          </p:cNvPr>
          <p:cNvSpPr txBox="1">
            <a:spLocks/>
          </p:cNvSpPr>
          <p:nvPr/>
        </p:nvSpPr>
        <p:spPr>
          <a:xfrm>
            <a:off x="-57665" y="1290315"/>
            <a:ext cx="8394589" cy="53894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5000"/>
              </a:lnSpc>
              <a:spcAft>
                <a:spcPts val="1500"/>
              </a:spcAft>
              <a:buFont typeface="Wingdings 2" panose="05020102010507070707" pitchFamily="18" charset="2"/>
              <a:buNone/>
            </a:pPr>
            <a:r>
              <a:rPr lang="en-US" sz="2200" b="1" u="sng" dirty="0">
                <a:solidFill>
                  <a:schemeClr val="bg1"/>
                </a:solidFill>
                <a:ea typeface="+mn-lt"/>
                <a:cs typeface="+mn-lt"/>
              </a:rPr>
              <a:t>Objective:</a:t>
            </a:r>
          </a:p>
          <a:p>
            <a:pPr>
              <a:spcAft>
                <a:spcPts val="1500"/>
              </a:spcAft>
            </a:pPr>
            <a:r>
              <a:rPr lang="en-US" sz="1800" b="1" dirty="0">
                <a:solidFill>
                  <a:schemeClr val="bg1"/>
                </a:solidFill>
                <a:ea typeface="+mn-lt"/>
                <a:cs typeface="+mn-lt"/>
              </a:rPr>
              <a:t>Given :</a:t>
            </a:r>
            <a:r>
              <a:rPr lang="en-US" sz="1800" dirty="0">
                <a:solidFill>
                  <a:schemeClr val="bg1"/>
                </a:solidFill>
                <a:ea typeface="+mn-lt"/>
                <a:cs typeface="+mn-lt"/>
              </a:rPr>
              <a:t> A voice dataset taken from Kaggle .</a:t>
            </a:r>
            <a:endParaRPr lang="en-US" sz="1800" dirty="0">
              <a:solidFill>
                <a:schemeClr val="bg1"/>
              </a:solidFill>
              <a:cs typeface="Calibri" panose="020F0502020204030204"/>
            </a:endParaRPr>
          </a:p>
          <a:p>
            <a:pPr>
              <a:spcAft>
                <a:spcPts val="1500"/>
              </a:spcAft>
            </a:pPr>
            <a:r>
              <a:rPr lang="en-US" sz="1800" b="1" dirty="0">
                <a:solidFill>
                  <a:schemeClr val="bg1"/>
                </a:solidFill>
                <a:ea typeface="+mn-lt"/>
                <a:cs typeface="+mn-lt"/>
              </a:rPr>
              <a:t>Goal :</a:t>
            </a:r>
            <a:r>
              <a:rPr lang="en-US" sz="1800" dirty="0">
                <a:solidFill>
                  <a:schemeClr val="bg1"/>
                </a:solidFill>
                <a:ea typeface="+mn-lt"/>
                <a:cs typeface="+mn-lt"/>
              </a:rPr>
              <a:t> To Predict whether the voice belongs to male or female.</a:t>
            </a:r>
          </a:p>
          <a:p>
            <a:pPr>
              <a:spcAft>
                <a:spcPts val="1500"/>
              </a:spcAft>
            </a:pPr>
            <a:r>
              <a:rPr lang="en-US" sz="1800" b="1" dirty="0">
                <a:solidFill>
                  <a:schemeClr val="bg1"/>
                </a:solidFill>
                <a:ea typeface="+mn-lt"/>
                <a:cs typeface="+mn-lt"/>
              </a:rPr>
              <a:t>Finally :</a:t>
            </a:r>
            <a:r>
              <a:rPr lang="en-US" sz="1800" dirty="0">
                <a:solidFill>
                  <a:schemeClr val="bg1"/>
                </a:solidFill>
                <a:ea typeface="+mn-lt"/>
                <a:cs typeface="+mn-lt"/>
              </a:rPr>
              <a:t> Apply on the test dataset and compare the differences in the results.</a:t>
            </a:r>
          </a:p>
          <a:p>
            <a:pPr marL="0" indent="0">
              <a:lnSpc>
                <a:spcPct val="125000"/>
              </a:lnSpc>
              <a:spcAft>
                <a:spcPts val="1500"/>
              </a:spcAft>
              <a:buFont typeface="Wingdings 2" panose="05020102010507070707" pitchFamily="18" charset="2"/>
              <a:buNone/>
            </a:pPr>
            <a:r>
              <a:rPr lang="en-US" sz="2200" b="1" u="sng" dirty="0">
                <a:solidFill>
                  <a:schemeClr val="bg1"/>
                </a:solidFill>
                <a:ea typeface="+mn-lt"/>
                <a:cs typeface="+mn-lt"/>
              </a:rPr>
              <a:t>Scope :</a:t>
            </a:r>
          </a:p>
          <a:p>
            <a:pPr>
              <a:lnSpc>
                <a:spcPct val="150000"/>
              </a:lnSpc>
            </a:pPr>
            <a:r>
              <a:rPr lang="en-US" sz="1800" dirty="0">
                <a:solidFill>
                  <a:schemeClr val="bg1"/>
                </a:solidFill>
              </a:rPr>
              <a:t>The scope for gender detection using voice includes developing algorithms and models that analyze vocal characteristics to accurately determine the gender of a speaker, enabling applications in various fields such as voice assistants, customer service, and forensic investigations.</a:t>
            </a:r>
          </a:p>
        </p:txBody>
      </p:sp>
    </p:spTree>
    <p:extLst>
      <p:ext uri="{BB962C8B-B14F-4D97-AF65-F5344CB8AC3E}">
        <p14:creationId xmlns:p14="http://schemas.microsoft.com/office/powerpoint/2010/main" val="9614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CB128E-97E9-325C-D58C-AE5DACD6830E}"/>
              </a:ext>
            </a:extLst>
          </p:cNvPr>
          <p:cNvSpPr txBox="1"/>
          <p:nvPr/>
        </p:nvSpPr>
        <p:spPr>
          <a:xfrm>
            <a:off x="395416" y="700217"/>
            <a:ext cx="4440195" cy="523220"/>
          </a:xfrm>
          <a:prstGeom prst="rect">
            <a:avLst/>
          </a:prstGeom>
          <a:noFill/>
        </p:spPr>
        <p:txBody>
          <a:bodyPr wrap="square" rtlCol="0">
            <a:spAutoFit/>
          </a:bodyPr>
          <a:lstStyle/>
          <a:p>
            <a:r>
              <a:rPr lang="en-IN" sz="2800" b="1" u="sng" dirty="0"/>
              <a:t>DATA DESCRIPTION</a:t>
            </a:r>
          </a:p>
        </p:txBody>
      </p:sp>
      <p:sp>
        <p:nvSpPr>
          <p:cNvPr id="3" name="TextBox 2">
            <a:extLst>
              <a:ext uri="{FF2B5EF4-FFF2-40B4-BE49-F238E27FC236}">
                <a16:creationId xmlns:a16="http://schemas.microsoft.com/office/drawing/2014/main" id="{DB50FEE0-C523-0FA4-FB84-6B50F01FCE89}"/>
              </a:ext>
            </a:extLst>
          </p:cNvPr>
          <p:cNvSpPr txBox="1"/>
          <p:nvPr/>
        </p:nvSpPr>
        <p:spPr>
          <a:xfrm>
            <a:off x="296561" y="1223437"/>
            <a:ext cx="4637903" cy="6199069"/>
          </a:xfrm>
          <a:prstGeom prst="rect">
            <a:avLst/>
          </a:prstGeom>
          <a:noFill/>
        </p:spPr>
        <p:txBody>
          <a:bodyPr wrap="square" rtlCol="0">
            <a:spAutoFit/>
          </a:bodyPr>
          <a:lstStyle/>
          <a:p>
            <a:pPr algn="l">
              <a:lnSpc>
                <a:spcPct val="150000"/>
              </a:lnSpc>
            </a:pPr>
            <a:r>
              <a:rPr lang="en-US" sz="1400" b="0" i="0" dirty="0">
                <a:effectLst/>
                <a:latin typeface="Inter"/>
              </a:rPr>
              <a:t>The Dataset The following acoustic properties of each voice are measured and included within the CSV:</a:t>
            </a:r>
          </a:p>
          <a:p>
            <a:pPr algn="l">
              <a:lnSpc>
                <a:spcPct val="150000"/>
              </a:lnSpc>
            </a:pPr>
            <a:endParaRPr lang="en-US" sz="1400" b="0" i="0" dirty="0">
              <a:effectLst/>
              <a:latin typeface="Inter"/>
            </a:endParaRPr>
          </a:p>
          <a:p>
            <a:pPr algn="l">
              <a:lnSpc>
                <a:spcPct val="150000"/>
              </a:lnSpc>
              <a:buFont typeface="Arial" panose="020B0604020202020204" pitchFamily="34" charset="0"/>
              <a:buChar char="•"/>
            </a:pPr>
            <a:r>
              <a:rPr lang="en-US" sz="1400" b="0" i="0" dirty="0" err="1">
                <a:effectLst/>
                <a:latin typeface="Inter"/>
              </a:rPr>
              <a:t>meanfreq</a:t>
            </a:r>
            <a:r>
              <a:rPr lang="en-US" sz="1400" b="0" i="0" dirty="0">
                <a:effectLst/>
                <a:latin typeface="Inter"/>
              </a:rPr>
              <a:t>: mean frequency (in kHz)</a:t>
            </a:r>
          </a:p>
          <a:p>
            <a:pPr algn="l">
              <a:lnSpc>
                <a:spcPct val="150000"/>
              </a:lnSpc>
              <a:buFont typeface="Arial" panose="020B0604020202020204" pitchFamily="34" charset="0"/>
              <a:buChar char="•"/>
            </a:pPr>
            <a:r>
              <a:rPr lang="en-US" sz="1400" b="0" i="0" dirty="0" err="1">
                <a:effectLst/>
                <a:latin typeface="Inter"/>
              </a:rPr>
              <a:t>sd</a:t>
            </a:r>
            <a:r>
              <a:rPr lang="en-US" sz="1400" b="0" i="0" dirty="0">
                <a:effectLst/>
                <a:latin typeface="Inter"/>
              </a:rPr>
              <a:t>: standard deviation of frequency</a:t>
            </a:r>
          </a:p>
          <a:p>
            <a:pPr algn="l">
              <a:lnSpc>
                <a:spcPct val="150000"/>
              </a:lnSpc>
              <a:buFont typeface="Arial" panose="020B0604020202020204" pitchFamily="34" charset="0"/>
              <a:buChar char="•"/>
            </a:pPr>
            <a:r>
              <a:rPr lang="en-US" sz="1400" b="0" i="0" dirty="0">
                <a:effectLst/>
                <a:latin typeface="Inter"/>
              </a:rPr>
              <a:t>median: median frequency (in kHz)</a:t>
            </a:r>
          </a:p>
          <a:p>
            <a:pPr algn="l">
              <a:lnSpc>
                <a:spcPct val="150000"/>
              </a:lnSpc>
              <a:buFont typeface="Arial" panose="020B0604020202020204" pitchFamily="34" charset="0"/>
              <a:buChar char="•"/>
            </a:pPr>
            <a:r>
              <a:rPr lang="en-US" sz="1400" b="0" i="0" dirty="0">
                <a:effectLst/>
                <a:latin typeface="Inter"/>
              </a:rPr>
              <a:t>Q25: first quantile (in kHz)</a:t>
            </a:r>
          </a:p>
          <a:p>
            <a:pPr algn="l">
              <a:lnSpc>
                <a:spcPct val="150000"/>
              </a:lnSpc>
              <a:buFont typeface="Arial" panose="020B0604020202020204" pitchFamily="34" charset="0"/>
              <a:buChar char="•"/>
            </a:pPr>
            <a:r>
              <a:rPr lang="en-US" sz="1400" b="0" i="0" dirty="0">
                <a:effectLst/>
                <a:latin typeface="Inter"/>
              </a:rPr>
              <a:t>Q75: third quantile (in kHz)</a:t>
            </a:r>
          </a:p>
          <a:p>
            <a:pPr algn="l">
              <a:lnSpc>
                <a:spcPct val="150000"/>
              </a:lnSpc>
              <a:buFont typeface="Arial" panose="020B0604020202020204" pitchFamily="34" charset="0"/>
              <a:buChar char="•"/>
            </a:pPr>
            <a:r>
              <a:rPr lang="en-US" sz="1400" b="0" i="0" dirty="0">
                <a:effectLst/>
                <a:latin typeface="Inter"/>
              </a:rPr>
              <a:t>IQR: </a:t>
            </a:r>
            <a:r>
              <a:rPr lang="en-US" sz="1400" b="0" i="0" dirty="0" err="1">
                <a:effectLst/>
                <a:latin typeface="Inter"/>
              </a:rPr>
              <a:t>interquantile</a:t>
            </a:r>
            <a:r>
              <a:rPr lang="en-US" sz="1400" b="0" i="0" dirty="0">
                <a:effectLst/>
                <a:latin typeface="Inter"/>
              </a:rPr>
              <a:t> range (in kHz)</a:t>
            </a:r>
          </a:p>
          <a:p>
            <a:pPr algn="l">
              <a:lnSpc>
                <a:spcPct val="150000"/>
              </a:lnSpc>
              <a:buFont typeface="Arial" panose="020B0604020202020204" pitchFamily="34" charset="0"/>
              <a:buChar char="•"/>
            </a:pPr>
            <a:r>
              <a:rPr lang="en-US" sz="1400" b="0" i="0" dirty="0">
                <a:effectLst/>
                <a:latin typeface="Inter"/>
              </a:rPr>
              <a:t>skew: skewness (see note in </a:t>
            </a:r>
            <a:r>
              <a:rPr lang="en-US" sz="1400" b="0" i="0" dirty="0" err="1">
                <a:effectLst/>
                <a:latin typeface="Inter"/>
              </a:rPr>
              <a:t>specprop</a:t>
            </a:r>
            <a:r>
              <a:rPr lang="en-US" sz="1400" b="0" i="0" dirty="0">
                <a:effectLst/>
                <a:latin typeface="Inter"/>
              </a:rPr>
              <a:t> description)</a:t>
            </a:r>
          </a:p>
          <a:p>
            <a:pPr algn="l">
              <a:lnSpc>
                <a:spcPct val="150000"/>
              </a:lnSpc>
              <a:buFont typeface="Arial" panose="020B0604020202020204" pitchFamily="34" charset="0"/>
              <a:buChar char="•"/>
            </a:pPr>
            <a:r>
              <a:rPr lang="en-US" sz="1400" b="0" i="0" dirty="0" err="1">
                <a:effectLst/>
                <a:latin typeface="Inter"/>
              </a:rPr>
              <a:t>kurt</a:t>
            </a:r>
            <a:r>
              <a:rPr lang="en-US" sz="1400" b="0" i="0" dirty="0">
                <a:effectLst/>
                <a:latin typeface="Inter"/>
              </a:rPr>
              <a:t>: kurtosis (see note in </a:t>
            </a:r>
            <a:r>
              <a:rPr lang="en-US" sz="1400" b="0" i="0" dirty="0" err="1">
                <a:effectLst/>
                <a:latin typeface="Inter"/>
              </a:rPr>
              <a:t>specprop</a:t>
            </a:r>
            <a:r>
              <a:rPr lang="en-US" sz="1400" b="0" i="0" dirty="0">
                <a:effectLst/>
                <a:latin typeface="Inter"/>
              </a:rPr>
              <a:t> description)</a:t>
            </a:r>
          </a:p>
          <a:p>
            <a:pPr algn="l">
              <a:lnSpc>
                <a:spcPct val="150000"/>
              </a:lnSpc>
              <a:buFont typeface="Arial" panose="020B0604020202020204" pitchFamily="34" charset="0"/>
              <a:buChar char="•"/>
            </a:pPr>
            <a:r>
              <a:rPr lang="en-US" sz="1400" b="0" i="0" dirty="0" err="1">
                <a:effectLst/>
                <a:latin typeface="Inter"/>
              </a:rPr>
              <a:t>sp.ent</a:t>
            </a:r>
            <a:r>
              <a:rPr lang="en-US" sz="1400" b="0" i="0" dirty="0">
                <a:effectLst/>
                <a:latin typeface="Inter"/>
              </a:rPr>
              <a:t>: spectral entropy</a:t>
            </a:r>
          </a:p>
          <a:p>
            <a:pPr algn="l">
              <a:lnSpc>
                <a:spcPct val="150000"/>
              </a:lnSpc>
              <a:buFont typeface="Arial" panose="020B0604020202020204" pitchFamily="34" charset="0"/>
              <a:buChar char="•"/>
            </a:pPr>
            <a:r>
              <a:rPr lang="en-US" sz="1400" b="0" i="0" dirty="0" err="1">
                <a:effectLst/>
                <a:latin typeface="Inter"/>
              </a:rPr>
              <a:t>sfm</a:t>
            </a:r>
            <a:r>
              <a:rPr lang="en-US" sz="1400" b="0" i="0" dirty="0">
                <a:effectLst/>
                <a:latin typeface="Inter"/>
              </a:rPr>
              <a:t>: spectral flatness</a:t>
            </a:r>
          </a:p>
          <a:p>
            <a:pPr algn="l">
              <a:lnSpc>
                <a:spcPct val="150000"/>
              </a:lnSpc>
              <a:buFont typeface="Arial" panose="020B0604020202020204" pitchFamily="34" charset="0"/>
              <a:buChar char="•"/>
            </a:pPr>
            <a:r>
              <a:rPr lang="en-US" sz="1400" b="0" i="0" dirty="0">
                <a:effectLst/>
                <a:latin typeface="Inter"/>
              </a:rPr>
              <a:t>mode: mode frequency</a:t>
            </a:r>
          </a:p>
          <a:p>
            <a:pPr algn="l">
              <a:lnSpc>
                <a:spcPct val="150000"/>
              </a:lnSpc>
              <a:buFont typeface="Arial" panose="020B0604020202020204" pitchFamily="34" charset="0"/>
              <a:buChar char="•"/>
            </a:pPr>
            <a:r>
              <a:rPr lang="en-US" sz="1400" b="0" i="0" dirty="0">
                <a:effectLst/>
                <a:latin typeface="Inter"/>
              </a:rPr>
              <a:t>centroid: frequency centroid (see </a:t>
            </a:r>
            <a:r>
              <a:rPr lang="en-US" sz="1400" b="0" i="0" dirty="0" err="1">
                <a:effectLst/>
                <a:latin typeface="Inter"/>
              </a:rPr>
              <a:t>specprop</a:t>
            </a:r>
            <a:r>
              <a:rPr lang="en-US" sz="1400" b="0" i="0" dirty="0">
                <a:effectLst/>
                <a:latin typeface="Inter"/>
              </a:rPr>
              <a:t>)</a:t>
            </a:r>
          </a:p>
          <a:p>
            <a:pPr algn="l">
              <a:lnSpc>
                <a:spcPct val="150000"/>
              </a:lnSpc>
              <a:buFont typeface="Arial" panose="020B0604020202020204" pitchFamily="34" charset="0"/>
              <a:buChar char="•"/>
            </a:pPr>
            <a:r>
              <a:rPr lang="en-US" sz="1400" b="0" i="0" dirty="0" err="1">
                <a:effectLst/>
                <a:latin typeface="Inter"/>
              </a:rPr>
              <a:t>meanfun</a:t>
            </a:r>
            <a:r>
              <a:rPr lang="en-US" sz="1400" b="0" i="0" dirty="0">
                <a:effectLst/>
                <a:latin typeface="Inter"/>
              </a:rPr>
              <a:t>: average of fundamental frequency measured across acoustic signal</a:t>
            </a:r>
          </a:p>
          <a:p>
            <a:pPr algn="l">
              <a:lnSpc>
                <a:spcPct val="150000"/>
              </a:lnSpc>
            </a:pPr>
            <a:endParaRPr lang="en-US" sz="1400" b="0" i="0" dirty="0">
              <a:effectLst/>
              <a:latin typeface="Inter"/>
            </a:endParaRPr>
          </a:p>
          <a:p>
            <a:pPr>
              <a:lnSpc>
                <a:spcPct val="150000"/>
              </a:lnSpc>
            </a:pPr>
            <a:endParaRPr lang="en-IN" sz="1400" dirty="0"/>
          </a:p>
        </p:txBody>
      </p:sp>
      <p:sp>
        <p:nvSpPr>
          <p:cNvPr id="4" name="TextBox 3">
            <a:extLst>
              <a:ext uri="{FF2B5EF4-FFF2-40B4-BE49-F238E27FC236}">
                <a16:creationId xmlns:a16="http://schemas.microsoft.com/office/drawing/2014/main" id="{F2DA3CFC-B5CA-696B-73F7-85ACFBE731CC}"/>
              </a:ext>
            </a:extLst>
          </p:cNvPr>
          <p:cNvSpPr txBox="1"/>
          <p:nvPr/>
        </p:nvSpPr>
        <p:spPr>
          <a:xfrm>
            <a:off x="4679092" y="1944130"/>
            <a:ext cx="3814119" cy="5829224"/>
          </a:xfrm>
          <a:prstGeom prst="rect">
            <a:avLst/>
          </a:prstGeom>
          <a:noFill/>
        </p:spPr>
        <p:txBody>
          <a:bodyPr wrap="square" rtlCol="0">
            <a:spAutoFit/>
          </a:bodyPr>
          <a:lstStyle/>
          <a:p>
            <a:pPr>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minfun</a:t>
            </a:r>
            <a:r>
              <a:rPr lang="en-US" sz="1400" i="0" dirty="0">
                <a:solidFill>
                  <a:schemeClr val="tx1">
                    <a:lumMod val="95000"/>
                    <a:lumOff val="5000"/>
                  </a:schemeClr>
                </a:solidFill>
                <a:effectLst/>
                <a:latin typeface="Inter"/>
              </a:rPr>
              <a:t>: minimum fundamental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maxfun</a:t>
            </a:r>
            <a:r>
              <a:rPr lang="en-US" sz="1400" i="0" dirty="0">
                <a:solidFill>
                  <a:schemeClr val="tx1">
                    <a:lumMod val="95000"/>
                    <a:lumOff val="5000"/>
                  </a:schemeClr>
                </a:solidFill>
                <a:effectLst/>
                <a:latin typeface="Inter"/>
              </a:rPr>
              <a:t>: maximum fundamental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meandom</a:t>
            </a:r>
            <a:r>
              <a:rPr lang="en-US" sz="1400" i="0" dirty="0">
                <a:solidFill>
                  <a:schemeClr val="tx1">
                    <a:lumMod val="95000"/>
                    <a:lumOff val="5000"/>
                  </a:schemeClr>
                </a:solidFill>
                <a:effectLst/>
                <a:latin typeface="Inter"/>
              </a:rPr>
              <a:t>: average of dominant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mindom</a:t>
            </a:r>
            <a:r>
              <a:rPr lang="en-US" sz="1400" i="0" dirty="0">
                <a:solidFill>
                  <a:schemeClr val="tx1">
                    <a:lumMod val="95000"/>
                    <a:lumOff val="5000"/>
                  </a:schemeClr>
                </a:solidFill>
                <a:effectLst/>
                <a:latin typeface="Inter"/>
              </a:rPr>
              <a:t>: minimum of dominant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maxdom</a:t>
            </a:r>
            <a:r>
              <a:rPr lang="en-US" sz="1400" i="0" dirty="0">
                <a:solidFill>
                  <a:schemeClr val="tx1">
                    <a:lumMod val="95000"/>
                    <a:lumOff val="5000"/>
                  </a:schemeClr>
                </a:solidFill>
                <a:effectLst/>
                <a:latin typeface="Inter"/>
              </a:rPr>
              <a:t>: maximum of dominant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dfrange</a:t>
            </a:r>
            <a:r>
              <a:rPr lang="en-US" sz="1400" i="0" dirty="0">
                <a:solidFill>
                  <a:schemeClr val="tx1">
                    <a:lumMod val="95000"/>
                    <a:lumOff val="5000"/>
                  </a:schemeClr>
                </a:solidFill>
                <a:effectLst/>
                <a:latin typeface="Inter"/>
              </a:rPr>
              <a:t>: range of dominant frequency measured across acoustic signal</a:t>
            </a:r>
          </a:p>
          <a:p>
            <a:pPr algn="l">
              <a:lnSpc>
                <a:spcPct val="150000"/>
              </a:lnSpc>
              <a:buFont typeface="Arial" panose="020B0604020202020204" pitchFamily="34" charset="0"/>
              <a:buChar char="•"/>
            </a:pPr>
            <a:r>
              <a:rPr lang="en-US" sz="1400" i="0" dirty="0" err="1">
                <a:solidFill>
                  <a:schemeClr val="tx1">
                    <a:lumMod val="95000"/>
                    <a:lumOff val="5000"/>
                  </a:schemeClr>
                </a:solidFill>
                <a:effectLst/>
                <a:latin typeface="Inter"/>
              </a:rPr>
              <a:t>modindx</a:t>
            </a:r>
            <a:r>
              <a:rPr lang="en-US" sz="1400" i="0" dirty="0">
                <a:solidFill>
                  <a:schemeClr val="tx1">
                    <a:lumMod val="95000"/>
                    <a:lumOff val="5000"/>
                  </a:schemeClr>
                </a:solidFill>
                <a:effectLst/>
                <a:latin typeface="Inter"/>
              </a:rPr>
              <a:t>: modulation index. Calculated as the accumulated absolute difference between adjacent measurements of fundamental frequencies divided by the frequency range</a:t>
            </a:r>
          </a:p>
          <a:p>
            <a:pPr algn="l">
              <a:lnSpc>
                <a:spcPct val="150000"/>
              </a:lnSpc>
              <a:buFont typeface="Arial" panose="020B0604020202020204" pitchFamily="34" charset="0"/>
              <a:buChar char="•"/>
            </a:pPr>
            <a:r>
              <a:rPr lang="en-US" sz="1400" i="0" dirty="0">
                <a:solidFill>
                  <a:schemeClr val="tx1">
                    <a:lumMod val="95000"/>
                    <a:lumOff val="5000"/>
                  </a:schemeClr>
                </a:solidFill>
                <a:effectLst/>
                <a:latin typeface="Inter"/>
              </a:rPr>
              <a:t>label: male or female</a:t>
            </a:r>
          </a:p>
          <a:p>
            <a:pPr>
              <a:lnSpc>
                <a:spcPct val="150000"/>
              </a:lnSpc>
            </a:pPr>
            <a:endParaRPr lang="en-IN" sz="1200" dirty="0"/>
          </a:p>
        </p:txBody>
      </p:sp>
      <p:cxnSp>
        <p:nvCxnSpPr>
          <p:cNvPr id="6" name="Straight Connector 5">
            <a:extLst>
              <a:ext uri="{FF2B5EF4-FFF2-40B4-BE49-F238E27FC236}">
                <a16:creationId xmlns:a16="http://schemas.microsoft.com/office/drawing/2014/main" id="{44AE2611-ADEB-5B33-C6E1-C92F52D16850}"/>
              </a:ext>
            </a:extLst>
          </p:cNvPr>
          <p:cNvCxnSpPr/>
          <p:nvPr/>
        </p:nvCxnSpPr>
        <p:spPr>
          <a:xfrm>
            <a:off x="4588476" y="1944130"/>
            <a:ext cx="0" cy="4765589"/>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CE2E6F55-06F7-F26F-C8B4-CFF86FFF2CB0}"/>
              </a:ext>
            </a:extLst>
          </p:cNvPr>
          <p:cNvSpPr txBox="1">
            <a:spLocks/>
          </p:cNvSpPr>
          <p:nvPr/>
        </p:nvSpPr>
        <p:spPr>
          <a:xfrm>
            <a:off x="9177982" y="700217"/>
            <a:ext cx="3177745" cy="841908"/>
          </a:xfrm>
          <a:prstGeom prst="rect">
            <a:avLst/>
          </a:prstGeom>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400">
                <a:cs typeface="Calibri" panose="020F0502020204030204"/>
              </a:rPr>
              <a:t>The description of the data with type and description of each Attribute is given/shown in the table.</a:t>
            </a:r>
            <a:endParaRPr lang="en-US" sz="1400" dirty="0">
              <a:cs typeface="Calibri" panose="020F0502020204030204"/>
            </a:endParaRPr>
          </a:p>
        </p:txBody>
      </p:sp>
      <p:pic>
        <p:nvPicPr>
          <p:cNvPr id="9" name="Picture 8" descr="A screenshot of a computer program&#10;&#10;Description automatically generated">
            <a:extLst>
              <a:ext uri="{FF2B5EF4-FFF2-40B4-BE49-F238E27FC236}">
                <a16:creationId xmlns:a16="http://schemas.microsoft.com/office/drawing/2014/main" id="{06A48AE8-EBCD-5AE6-D39F-98D8F4DCC996}"/>
              </a:ext>
            </a:extLst>
          </p:cNvPr>
          <p:cNvPicPr>
            <a:picLocks noChangeAspect="1"/>
          </p:cNvPicPr>
          <p:nvPr/>
        </p:nvPicPr>
        <p:blipFill>
          <a:blip r:embed="rId2"/>
          <a:stretch>
            <a:fillRect/>
          </a:stretch>
        </p:blipFill>
        <p:spPr>
          <a:xfrm>
            <a:off x="8880392" y="1804807"/>
            <a:ext cx="3109229" cy="4747671"/>
          </a:xfrm>
          <a:prstGeom prst="rect">
            <a:avLst/>
          </a:prstGeom>
        </p:spPr>
      </p:pic>
    </p:spTree>
    <p:extLst>
      <p:ext uri="{BB962C8B-B14F-4D97-AF65-F5344CB8AC3E}">
        <p14:creationId xmlns:p14="http://schemas.microsoft.com/office/powerpoint/2010/main" val="428989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model">
            <a:extLst>
              <a:ext uri="{FF2B5EF4-FFF2-40B4-BE49-F238E27FC236}">
                <a16:creationId xmlns:a16="http://schemas.microsoft.com/office/drawing/2014/main" id="{9DED0A10-06C6-C09F-A8F5-C1B06DB214C4}"/>
              </a:ext>
            </a:extLst>
          </p:cNvPr>
          <p:cNvPicPr>
            <a:picLocks noChangeAspect="1"/>
          </p:cNvPicPr>
          <p:nvPr/>
        </p:nvPicPr>
        <p:blipFill>
          <a:blip r:embed="rId2"/>
          <a:stretch>
            <a:fillRect/>
          </a:stretch>
        </p:blipFill>
        <p:spPr>
          <a:xfrm>
            <a:off x="4173043" y="914400"/>
            <a:ext cx="5487791" cy="5722125"/>
          </a:xfrm>
          <a:prstGeom prst="rect">
            <a:avLst/>
          </a:prstGeom>
        </p:spPr>
      </p:pic>
      <p:sp>
        <p:nvSpPr>
          <p:cNvPr id="4" name="TextBox 3">
            <a:extLst>
              <a:ext uri="{FF2B5EF4-FFF2-40B4-BE49-F238E27FC236}">
                <a16:creationId xmlns:a16="http://schemas.microsoft.com/office/drawing/2014/main" id="{80D97552-84AC-968D-4DE1-10CDB4CCC25F}"/>
              </a:ext>
            </a:extLst>
          </p:cNvPr>
          <p:cNvSpPr txBox="1"/>
          <p:nvPr/>
        </p:nvSpPr>
        <p:spPr>
          <a:xfrm>
            <a:off x="1065474" y="1717482"/>
            <a:ext cx="2679590" cy="523220"/>
          </a:xfrm>
          <a:prstGeom prst="rect">
            <a:avLst/>
          </a:prstGeom>
          <a:noFill/>
        </p:spPr>
        <p:txBody>
          <a:bodyPr wrap="square" rtlCol="0">
            <a:spAutoFit/>
          </a:bodyPr>
          <a:lstStyle/>
          <a:p>
            <a:r>
              <a:rPr lang="en-US" sz="2800" b="1" u="sng" dirty="0">
                <a:solidFill>
                  <a:schemeClr val="accent1">
                    <a:lumMod val="50000"/>
                  </a:schemeClr>
                </a:solidFill>
                <a:cs typeface="Calibri Light"/>
              </a:rPr>
              <a:t>METHODOLOGY</a:t>
            </a:r>
            <a:endParaRPr lang="en-IN" sz="2800" b="1" u="sng" dirty="0">
              <a:solidFill>
                <a:schemeClr val="accent1">
                  <a:lumMod val="50000"/>
                </a:schemeClr>
              </a:solidFill>
            </a:endParaRPr>
          </a:p>
        </p:txBody>
      </p:sp>
    </p:spTree>
    <p:extLst>
      <p:ext uri="{BB962C8B-B14F-4D97-AF65-F5344CB8AC3E}">
        <p14:creationId xmlns:p14="http://schemas.microsoft.com/office/powerpoint/2010/main" val="826044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D9C196-56A3-4D2B-B250-2501F51B4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3A6EBF77-A535-4798-83D5-C5D9C36BF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2"/>
            <a:ext cx="7592567" cy="585645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B2DB23-D2D0-4E56-A97D-E9B80FD3E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A327A13A-876D-8D39-C509-11D2D8975566}"/>
              </a:ext>
            </a:extLst>
          </p:cNvPr>
          <p:cNvSpPr txBox="1"/>
          <p:nvPr/>
        </p:nvSpPr>
        <p:spPr>
          <a:xfrm>
            <a:off x="868936" y="1903735"/>
            <a:ext cx="1694168" cy="270843"/>
          </a:xfrm>
          <a:prstGeom prst="rect">
            <a:avLst/>
          </a:prstGeom>
          <a:noFill/>
        </p:spPr>
        <p:txBody>
          <a:bodyPr wrap="square" rtlCol="0">
            <a:spAutoFit/>
          </a:bodyPr>
          <a:lstStyle/>
          <a:p>
            <a:pPr defTabSz="530352">
              <a:spcAft>
                <a:spcPts val="600"/>
              </a:spcAft>
            </a:pPr>
            <a:r>
              <a:rPr lang="en-IN" sz="1160" b="1" u="sng" kern="1200">
                <a:solidFill>
                  <a:schemeClr val="tx1"/>
                </a:solidFill>
                <a:latin typeface="+mn-lt"/>
                <a:ea typeface="+mn-ea"/>
                <a:cs typeface="+mn-cs"/>
              </a:rPr>
              <a:t>DATA-PREPROCESSING:</a:t>
            </a:r>
            <a:endParaRPr lang="en-IN" sz="2000" b="1" u="sng"/>
          </a:p>
        </p:txBody>
      </p:sp>
      <p:pic>
        <p:nvPicPr>
          <p:cNvPr id="4" name="Picture 3" descr="A diagram of data processing&#10;&#10;Description automatically generated">
            <a:extLst>
              <a:ext uri="{FF2B5EF4-FFF2-40B4-BE49-F238E27FC236}">
                <a16:creationId xmlns:a16="http://schemas.microsoft.com/office/drawing/2014/main" id="{47B72551-AB18-18B9-7491-246E4A944AB1}"/>
              </a:ext>
            </a:extLst>
          </p:cNvPr>
          <p:cNvPicPr>
            <a:picLocks noChangeAspect="1"/>
          </p:cNvPicPr>
          <p:nvPr/>
        </p:nvPicPr>
        <p:blipFill>
          <a:blip r:embed="rId2"/>
          <a:stretch>
            <a:fillRect/>
          </a:stretch>
        </p:blipFill>
        <p:spPr>
          <a:xfrm>
            <a:off x="3868908" y="1365533"/>
            <a:ext cx="3848459" cy="4036518"/>
          </a:xfrm>
          <a:prstGeom prst="rect">
            <a:avLst/>
          </a:prstGeom>
        </p:spPr>
      </p:pic>
      <p:sp>
        <p:nvSpPr>
          <p:cNvPr id="5" name="TextBox 4">
            <a:extLst>
              <a:ext uri="{FF2B5EF4-FFF2-40B4-BE49-F238E27FC236}">
                <a16:creationId xmlns:a16="http://schemas.microsoft.com/office/drawing/2014/main" id="{00985FF5-76BD-6AD2-D09F-7666A0315B95}"/>
              </a:ext>
            </a:extLst>
          </p:cNvPr>
          <p:cNvSpPr txBox="1"/>
          <p:nvPr/>
        </p:nvSpPr>
        <p:spPr>
          <a:xfrm>
            <a:off x="781808" y="2424761"/>
            <a:ext cx="2640566" cy="2237792"/>
          </a:xfrm>
          <a:prstGeom prst="rect">
            <a:avLst/>
          </a:prstGeom>
          <a:noFill/>
        </p:spPr>
        <p:txBody>
          <a:bodyPr wrap="square" rtlCol="0">
            <a:spAutoFit/>
          </a:bodyPr>
          <a:lstStyle/>
          <a:p>
            <a:pPr defTabSz="530352">
              <a:spcAft>
                <a:spcPts val="600"/>
              </a:spcAft>
            </a:pPr>
            <a:r>
              <a:rPr lang="en-IN" sz="1044" u="sng" kern="1200" dirty="0">
                <a:solidFill>
                  <a:schemeClr val="tx1"/>
                </a:solidFill>
                <a:latin typeface="+mn-lt"/>
                <a:ea typeface="+mn-ea"/>
                <a:cs typeface="+mn-cs"/>
              </a:rPr>
              <a:t>1.DATA CLEANING</a:t>
            </a:r>
            <a:r>
              <a:rPr lang="en-IN" sz="1044" kern="1200" dirty="0">
                <a:solidFill>
                  <a:schemeClr val="tx1"/>
                </a:solidFill>
                <a:latin typeface="+mn-lt"/>
                <a:ea typeface="+mn-ea"/>
                <a:cs typeface="+mn-cs"/>
              </a:rPr>
              <a:t>: We don’t have any kind null values in the dataset.</a:t>
            </a:r>
          </a:p>
          <a:p>
            <a:pPr defTabSz="530352">
              <a:spcAft>
                <a:spcPts val="600"/>
              </a:spcAft>
            </a:pPr>
            <a:r>
              <a:rPr lang="en-IN" sz="1044" dirty="0"/>
              <a:t>So there is no need of data-cleaning</a:t>
            </a:r>
          </a:p>
          <a:p>
            <a:pPr defTabSz="530352">
              <a:spcAft>
                <a:spcPts val="600"/>
              </a:spcAft>
            </a:pPr>
            <a:r>
              <a:rPr lang="en-IN" sz="1044" u="sng" dirty="0"/>
              <a:t>2.DATA-SCALING</a:t>
            </a:r>
            <a:r>
              <a:rPr lang="en-IN" sz="1044" dirty="0"/>
              <a:t>:it is of two types</a:t>
            </a:r>
          </a:p>
          <a:p>
            <a:pPr defTabSz="530352">
              <a:spcAft>
                <a:spcPts val="600"/>
              </a:spcAft>
            </a:pPr>
            <a:r>
              <a:rPr lang="en-IN" sz="1044" dirty="0"/>
              <a:t>.Normal scaling (between 0 to 1)</a:t>
            </a:r>
          </a:p>
          <a:p>
            <a:pPr defTabSz="530352">
              <a:spcAft>
                <a:spcPts val="600"/>
              </a:spcAft>
            </a:pPr>
            <a:r>
              <a:rPr lang="en-IN" sz="1044" dirty="0"/>
              <a:t>.Standard Scaling (mean and </a:t>
            </a:r>
            <a:r>
              <a:rPr lang="en-IN" sz="1044" dirty="0" err="1"/>
              <a:t>sd</a:t>
            </a:r>
            <a:r>
              <a:rPr lang="en-IN" sz="1044" dirty="0"/>
              <a:t> is 0 to 1)</a:t>
            </a:r>
          </a:p>
          <a:p>
            <a:pPr defTabSz="530352">
              <a:spcAft>
                <a:spcPts val="600"/>
              </a:spcAft>
            </a:pPr>
            <a:r>
              <a:rPr lang="en-IN" sz="1044" u="sng" dirty="0"/>
              <a:t>3.DATA-TRANSFORMATION</a:t>
            </a:r>
            <a:r>
              <a:rPr lang="en-IN" sz="1044" dirty="0"/>
              <a:t>: categorical                       columns to numeric </a:t>
            </a:r>
          </a:p>
          <a:p>
            <a:pPr defTabSz="530352">
              <a:spcAft>
                <a:spcPts val="600"/>
              </a:spcAft>
            </a:pPr>
            <a:r>
              <a:rPr lang="en-IN" sz="1044" dirty="0"/>
              <a:t> .Label-Encoding</a:t>
            </a:r>
          </a:p>
          <a:p>
            <a:pPr defTabSz="530352">
              <a:spcAft>
                <a:spcPts val="600"/>
              </a:spcAft>
            </a:pPr>
            <a:r>
              <a:rPr lang="en-IN" sz="1044" dirty="0"/>
              <a:t>.One-Hot Encoding</a:t>
            </a:r>
          </a:p>
        </p:txBody>
      </p:sp>
      <p:pic>
        <p:nvPicPr>
          <p:cNvPr id="7" name="Picture 6" descr="A screenshot of a computer">
            <a:extLst>
              <a:ext uri="{FF2B5EF4-FFF2-40B4-BE49-F238E27FC236}">
                <a16:creationId xmlns:a16="http://schemas.microsoft.com/office/drawing/2014/main" id="{FEDC89C2-B9A4-79AC-AEC1-D0240BA7434B}"/>
              </a:ext>
            </a:extLst>
          </p:cNvPr>
          <p:cNvPicPr>
            <a:picLocks noChangeAspect="1"/>
          </p:cNvPicPr>
          <p:nvPr/>
        </p:nvPicPr>
        <p:blipFill>
          <a:blip r:embed="rId3"/>
          <a:stretch>
            <a:fillRect/>
          </a:stretch>
        </p:blipFill>
        <p:spPr>
          <a:xfrm>
            <a:off x="10222936" y="1097058"/>
            <a:ext cx="1522530" cy="3706273"/>
          </a:xfrm>
          <a:prstGeom prst="rect">
            <a:avLst/>
          </a:prstGeom>
        </p:spPr>
      </p:pic>
      <p:pic>
        <p:nvPicPr>
          <p:cNvPr id="9" name="Picture 8" descr="A screenshot of a computer">
            <a:extLst>
              <a:ext uri="{FF2B5EF4-FFF2-40B4-BE49-F238E27FC236}">
                <a16:creationId xmlns:a16="http://schemas.microsoft.com/office/drawing/2014/main" id="{F503DB9B-2A18-D6DB-4413-689BB7DEA3D2}"/>
              </a:ext>
            </a:extLst>
          </p:cNvPr>
          <p:cNvPicPr>
            <a:picLocks noChangeAspect="1"/>
          </p:cNvPicPr>
          <p:nvPr/>
        </p:nvPicPr>
        <p:blipFill>
          <a:blip r:embed="rId4"/>
          <a:stretch>
            <a:fillRect/>
          </a:stretch>
        </p:blipFill>
        <p:spPr>
          <a:xfrm>
            <a:off x="7608971" y="3098401"/>
            <a:ext cx="2334710" cy="1364441"/>
          </a:xfrm>
          <a:prstGeom prst="rect">
            <a:avLst/>
          </a:prstGeom>
        </p:spPr>
      </p:pic>
      <p:pic>
        <p:nvPicPr>
          <p:cNvPr id="13" name="Picture 12" descr="A screen shot of a computer">
            <a:extLst>
              <a:ext uri="{FF2B5EF4-FFF2-40B4-BE49-F238E27FC236}">
                <a16:creationId xmlns:a16="http://schemas.microsoft.com/office/drawing/2014/main" id="{D08B376F-7AD6-A5A5-9B13-275D2400F6E8}"/>
              </a:ext>
            </a:extLst>
          </p:cNvPr>
          <p:cNvPicPr>
            <a:picLocks noChangeAspect="1"/>
          </p:cNvPicPr>
          <p:nvPr/>
        </p:nvPicPr>
        <p:blipFill>
          <a:blip r:embed="rId5"/>
          <a:stretch>
            <a:fillRect/>
          </a:stretch>
        </p:blipFill>
        <p:spPr>
          <a:xfrm>
            <a:off x="7608971" y="1429027"/>
            <a:ext cx="2135451" cy="1220258"/>
          </a:xfrm>
          <a:prstGeom prst="rect">
            <a:avLst/>
          </a:prstGeom>
        </p:spPr>
      </p:pic>
    </p:spTree>
    <p:extLst>
      <p:ext uri="{BB962C8B-B14F-4D97-AF65-F5344CB8AC3E}">
        <p14:creationId xmlns:p14="http://schemas.microsoft.com/office/powerpoint/2010/main" val="333923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DD5C-0871-0A35-4E5D-15907307815C}"/>
              </a:ext>
            </a:extLst>
          </p:cNvPr>
          <p:cNvSpPr>
            <a:spLocks noGrp="1"/>
          </p:cNvSpPr>
          <p:nvPr>
            <p:ph type="ctrTitle"/>
          </p:nvPr>
        </p:nvSpPr>
        <p:spPr/>
        <p:txBody>
          <a:bodyPr/>
          <a:lstStyle/>
          <a:p>
            <a:r>
              <a:rPr lang="en-IN" dirty="0"/>
              <a:t>MODELS USED</a:t>
            </a:r>
          </a:p>
        </p:txBody>
      </p:sp>
      <p:sp>
        <p:nvSpPr>
          <p:cNvPr id="3" name="Subtitle 2">
            <a:extLst>
              <a:ext uri="{FF2B5EF4-FFF2-40B4-BE49-F238E27FC236}">
                <a16:creationId xmlns:a16="http://schemas.microsoft.com/office/drawing/2014/main" id="{AB5B434C-FDBE-9864-8E6E-A624D37921C6}"/>
              </a:ext>
            </a:extLst>
          </p:cNvPr>
          <p:cNvSpPr>
            <a:spLocks noGrp="1"/>
          </p:cNvSpPr>
          <p:nvPr>
            <p:ph type="subTitle" idx="1"/>
          </p:nvPr>
        </p:nvSpPr>
        <p:spPr/>
        <p:txBody>
          <a:bodyPr/>
          <a:lstStyle/>
          <a:p>
            <a:r>
              <a:rPr lang="en-IN" dirty="0"/>
              <a:t>5-MODELS</a:t>
            </a:r>
          </a:p>
        </p:txBody>
      </p:sp>
      <p:sp>
        <p:nvSpPr>
          <p:cNvPr id="4" name="TextBox 3">
            <a:extLst>
              <a:ext uri="{FF2B5EF4-FFF2-40B4-BE49-F238E27FC236}">
                <a16:creationId xmlns:a16="http://schemas.microsoft.com/office/drawing/2014/main" id="{F6CEA589-02E1-86DF-308D-BAC1E97019F1}"/>
              </a:ext>
            </a:extLst>
          </p:cNvPr>
          <p:cNvSpPr txBox="1"/>
          <p:nvPr/>
        </p:nvSpPr>
        <p:spPr>
          <a:xfrm>
            <a:off x="3887380" y="3590800"/>
            <a:ext cx="5328182" cy="2246769"/>
          </a:xfrm>
          <a:prstGeom prst="rect">
            <a:avLst/>
          </a:prstGeom>
          <a:noFill/>
        </p:spPr>
        <p:txBody>
          <a:bodyPr wrap="square" rtlCol="0">
            <a:spAutoFit/>
          </a:bodyPr>
          <a:lstStyle/>
          <a:p>
            <a:r>
              <a:rPr lang="en-IN" sz="2800" b="1" dirty="0">
                <a:solidFill>
                  <a:schemeClr val="bg1"/>
                </a:solidFill>
              </a:rPr>
              <a:t>1.LOGISTIC REGRESSION</a:t>
            </a:r>
          </a:p>
          <a:p>
            <a:r>
              <a:rPr lang="en-IN" sz="2800" b="1" dirty="0">
                <a:solidFill>
                  <a:schemeClr val="bg1"/>
                </a:solidFill>
              </a:rPr>
              <a:t>2.K NEAREST NEIGHBOR (KNN)</a:t>
            </a:r>
          </a:p>
          <a:p>
            <a:r>
              <a:rPr lang="en-IN" sz="2800" b="1" dirty="0">
                <a:solidFill>
                  <a:schemeClr val="bg1"/>
                </a:solidFill>
              </a:rPr>
              <a:t>3. DECISION TREE</a:t>
            </a:r>
          </a:p>
          <a:p>
            <a:r>
              <a:rPr lang="en-IN" sz="2800" b="1" dirty="0">
                <a:solidFill>
                  <a:schemeClr val="bg1"/>
                </a:solidFill>
              </a:rPr>
              <a:t>4.RANDOM FOREST</a:t>
            </a:r>
          </a:p>
          <a:p>
            <a:r>
              <a:rPr lang="en-IN" sz="2800" b="1" dirty="0">
                <a:solidFill>
                  <a:schemeClr val="bg1"/>
                </a:solidFill>
              </a:rPr>
              <a:t>5.GAUSSIAN NAIVE  BAYE’S</a:t>
            </a:r>
          </a:p>
        </p:txBody>
      </p:sp>
    </p:spTree>
    <p:extLst>
      <p:ext uri="{BB962C8B-B14F-4D97-AF65-F5344CB8AC3E}">
        <p14:creationId xmlns:p14="http://schemas.microsoft.com/office/powerpoint/2010/main" val="65244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B692D-1E7B-34A3-51ED-EADD3F5D1EAE}"/>
              </a:ext>
            </a:extLst>
          </p:cNvPr>
          <p:cNvSpPr>
            <a:spLocks noGrp="1"/>
          </p:cNvSpPr>
          <p:nvPr>
            <p:ph type="title"/>
          </p:nvPr>
        </p:nvSpPr>
        <p:spPr>
          <a:xfrm>
            <a:off x="767857" y="933450"/>
            <a:ext cx="3390675" cy="1722419"/>
          </a:xfrm>
        </p:spPr>
        <p:txBody>
          <a:bodyPr/>
          <a:lstStyle/>
          <a:p>
            <a:r>
              <a:rPr lang="en-IN" dirty="0"/>
              <a:t>Logistic-regression</a:t>
            </a:r>
          </a:p>
        </p:txBody>
      </p:sp>
      <p:pic>
        <p:nvPicPr>
          <p:cNvPr id="6" name="Content Placeholder 5" descr="A diagram of a logistic regression">
            <a:extLst>
              <a:ext uri="{FF2B5EF4-FFF2-40B4-BE49-F238E27FC236}">
                <a16:creationId xmlns:a16="http://schemas.microsoft.com/office/drawing/2014/main" id="{D4F09B8E-810D-94FB-8726-EE54A047A7F8}"/>
              </a:ext>
            </a:extLst>
          </p:cNvPr>
          <p:cNvPicPr>
            <a:picLocks noGrp="1" noChangeAspect="1"/>
          </p:cNvPicPr>
          <p:nvPr>
            <p:ph idx="1"/>
          </p:nvPr>
        </p:nvPicPr>
        <p:blipFill>
          <a:blip r:embed="rId2"/>
          <a:stretch>
            <a:fillRect/>
          </a:stretch>
        </p:blipFill>
        <p:spPr>
          <a:xfrm>
            <a:off x="6330164" y="859373"/>
            <a:ext cx="4690344" cy="2569627"/>
          </a:xfrm>
        </p:spPr>
      </p:pic>
      <p:sp>
        <p:nvSpPr>
          <p:cNvPr id="4" name="Text Placeholder 3">
            <a:extLst>
              <a:ext uri="{FF2B5EF4-FFF2-40B4-BE49-F238E27FC236}">
                <a16:creationId xmlns:a16="http://schemas.microsoft.com/office/drawing/2014/main" id="{42770FE5-1095-DF7D-5E6F-42199DE1C5BF}"/>
              </a:ext>
            </a:extLst>
          </p:cNvPr>
          <p:cNvSpPr>
            <a:spLocks noGrp="1"/>
          </p:cNvSpPr>
          <p:nvPr>
            <p:ph type="body" sz="half" idx="2"/>
          </p:nvPr>
        </p:nvSpPr>
        <p:spPr/>
        <p:txBody>
          <a:bodyPr>
            <a:normAutofit fontScale="92500" lnSpcReduction="20000"/>
          </a:bodyPr>
          <a:lstStyle/>
          <a:p>
            <a:r>
              <a:rPr lang="en-US" sz="1600" b="1" dirty="0">
                <a:ea typeface="+mn-lt"/>
                <a:cs typeface="+mn-lt"/>
              </a:rPr>
              <a:t>Logistic Regression</a:t>
            </a:r>
            <a:r>
              <a:rPr lang="en-US" sz="1600" dirty="0">
                <a:ea typeface="+mn-lt"/>
                <a:cs typeface="+mn-lt"/>
              </a:rPr>
              <a:t> is the appropriate regression analysis to conduct when the dependent variable is dichotomous (binary).  Like all regression analyses, the logistic regression is a predictive analysis.  Logistic regression is used to describe data and to explain the relationship between one dependent binary variable and one or more nominal, ordinal, interval or ratio level independent variables.</a:t>
            </a:r>
          </a:p>
          <a:p>
            <a:endParaRPr lang="en-IN" dirty="0"/>
          </a:p>
        </p:txBody>
      </p:sp>
      <p:pic>
        <p:nvPicPr>
          <p:cNvPr id="8" name="Picture 7" descr="A graph on a green background">
            <a:extLst>
              <a:ext uri="{FF2B5EF4-FFF2-40B4-BE49-F238E27FC236}">
                <a16:creationId xmlns:a16="http://schemas.microsoft.com/office/drawing/2014/main" id="{27F6A29B-00FC-CF74-8D36-611D67BF97E9}"/>
              </a:ext>
            </a:extLst>
          </p:cNvPr>
          <p:cNvPicPr>
            <a:picLocks noChangeAspect="1"/>
          </p:cNvPicPr>
          <p:nvPr/>
        </p:nvPicPr>
        <p:blipFill>
          <a:blip r:embed="rId3"/>
          <a:stretch>
            <a:fillRect/>
          </a:stretch>
        </p:blipFill>
        <p:spPr>
          <a:xfrm>
            <a:off x="5732538" y="3703119"/>
            <a:ext cx="6068814" cy="2691086"/>
          </a:xfrm>
          <a:prstGeom prst="rect">
            <a:avLst/>
          </a:prstGeom>
        </p:spPr>
      </p:pic>
    </p:spTree>
    <p:extLst>
      <p:ext uri="{BB962C8B-B14F-4D97-AF65-F5344CB8AC3E}">
        <p14:creationId xmlns:p14="http://schemas.microsoft.com/office/powerpoint/2010/main" val="351368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D34C-0C5D-4F74-075D-A96A08EBB2D4}"/>
              </a:ext>
            </a:extLst>
          </p:cNvPr>
          <p:cNvSpPr>
            <a:spLocks noGrp="1"/>
          </p:cNvSpPr>
          <p:nvPr>
            <p:ph type="title"/>
          </p:nvPr>
        </p:nvSpPr>
        <p:spPr/>
        <p:txBody>
          <a:bodyPr/>
          <a:lstStyle/>
          <a:p>
            <a:r>
              <a:rPr lang="en-IN" dirty="0"/>
              <a:t>K-NEAREST-NEIGHBOR(KNN)</a:t>
            </a:r>
          </a:p>
        </p:txBody>
      </p:sp>
      <p:pic>
        <p:nvPicPr>
          <p:cNvPr id="8" name="Content Placeholder 7" descr="A diagram of a graph">
            <a:extLst>
              <a:ext uri="{FF2B5EF4-FFF2-40B4-BE49-F238E27FC236}">
                <a16:creationId xmlns:a16="http://schemas.microsoft.com/office/drawing/2014/main" id="{55CFC2A5-21A4-DAA0-6A44-3D78D174137F}"/>
              </a:ext>
            </a:extLst>
          </p:cNvPr>
          <p:cNvPicPr>
            <a:picLocks noGrp="1" noChangeAspect="1"/>
          </p:cNvPicPr>
          <p:nvPr>
            <p:ph sz="half" idx="2"/>
          </p:nvPr>
        </p:nvPicPr>
        <p:blipFill>
          <a:blip r:embed="rId2"/>
          <a:stretch>
            <a:fillRect/>
          </a:stretch>
        </p:blipFill>
        <p:spPr>
          <a:xfrm>
            <a:off x="6230504" y="2651253"/>
            <a:ext cx="5463308" cy="3059452"/>
          </a:xfrm>
        </p:spPr>
      </p:pic>
      <p:sp>
        <p:nvSpPr>
          <p:cNvPr id="5" name="Content Placeholder 2">
            <a:extLst>
              <a:ext uri="{FF2B5EF4-FFF2-40B4-BE49-F238E27FC236}">
                <a16:creationId xmlns:a16="http://schemas.microsoft.com/office/drawing/2014/main" id="{2F82A254-00C2-44C3-D2DB-BC2F3440FF05}"/>
              </a:ext>
            </a:extLst>
          </p:cNvPr>
          <p:cNvSpPr>
            <a:spLocks noGrp="1"/>
          </p:cNvSpPr>
          <p:nvPr>
            <p:ph sz="half" idx="1"/>
          </p:nvPr>
        </p:nvSpPr>
        <p:spPr>
          <a:xfrm>
            <a:off x="398145" y="1901259"/>
            <a:ext cx="5194300" cy="4420028"/>
          </a:xfrm>
        </p:spPr>
        <p:txBody>
          <a:bodyPr>
            <a:normAutofit/>
          </a:bodyPr>
          <a:lstStyle/>
          <a:p>
            <a:pPr algn="just">
              <a:buNone/>
            </a:pPr>
            <a:r>
              <a:rPr lang="en-US" sz="2000" dirty="0">
                <a:ea typeface="+mn-lt"/>
                <a:cs typeface="+mn-lt"/>
              </a:rPr>
              <a:t>               K-Nearest-</a:t>
            </a:r>
            <a:r>
              <a:rPr lang="en-US" sz="2000" dirty="0" err="1">
                <a:ea typeface="+mn-lt"/>
                <a:cs typeface="+mn-lt"/>
              </a:rPr>
              <a:t>Neighbour</a:t>
            </a:r>
            <a:r>
              <a:rPr lang="en-US" sz="2000" dirty="0">
                <a:ea typeface="+mn-lt"/>
                <a:cs typeface="+mn-lt"/>
              </a:rPr>
              <a:t> algorithm, often abbreviated k-</a:t>
            </a:r>
            <a:r>
              <a:rPr lang="en-US" sz="2000" dirty="0" err="1">
                <a:ea typeface="+mn-lt"/>
                <a:cs typeface="+mn-lt"/>
              </a:rPr>
              <a:t>nn</a:t>
            </a:r>
            <a:r>
              <a:rPr lang="en-US" sz="2000" dirty="0">
                <a:ea typeface="+mn-lt"/>
                <a:cs typeface="+mn-lt"/>
              </a:rPr>
              <a:t>, is an approach to data classification that estimates how likely a data point is to be a member of one group or the other depending on what group the data points nearest to it are in.</a:t>
            </a:r>
            <a:endParaRPr lang="en-US" sz="2000" dirty="0">
              <a:cs typeface="Calibri"/>
            </a:endParaRPr>
          </a:p>
          <a:p>
            <a:pPr algn="just">
              <a:buNone/>
            </a:pPr>
            <a:endParaRPr lang="en-US" sz="2000" dirty="0">
              <a:cs typeface="Calibri"/>
            </a:endParaRPr>
          </a:p>
          <a:p>
            <a:pPr marL="0" indent="0" algn="just">
              <a:buNone/>
            </a:pPr>
            <a:endParaRPr lang="en-US" sz="2000" dirty="0">
              <a:cs typeface="Calibri"/>
            </a:endParaRPr>
          </a:p>
        </p:txBody>
      </p:sp>
      <p:sp>
        <p:nvSpPr>
          <p:cNvPr id="6" name="TextBox 5">
            <a:extLst>
              <a:ext uri="{FF2B5EF4-FFF2-40B4-BE49-F238E27FC236}">
                <a16:creationId xmlns:a16="http://schemas.microsoft.com/office/drawing/2014/main" id="{1DAB790A-B5AD-2340-0F66-E9B8C67E748D}"/>
              </a:ext>
            </a:extLst>
          </p:cNvPr>
          <p:cNvSpPr txBox="1"/>
          <p:nvPr/>
        </p:nvSpPr>
        <p:spPr>
          <a:xfrm>
            <a:off x="767196" y="4833211"/>
            <a:ext cx="4456197"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900" dirty="0">
                <a:ea typeface="+mn-lt"/>
                <a:cs typeface="+mn-lt"/>
              </a:rPr>
              <a:t>The k-nearest-neighbor is an example of a "lazy learner" algorithm, meaning that it does not build a model using the training set until a query of the data set is performed. </a:t>
            </a:r>
            <a:endParaRPr lang="en-US" sz="1900" dirty="0">
              <a:cs typeface="Calibri"/>
            </a:endParaRPr>
          </a:p>
        </p:txBody>
      </p:sp>
    </p:spTree>
    <p:extLst>
      <p:ext uri="{BB962C8B-B14F-4D97-AF65-F5344CB8AC3E}">
        <p14:creationId xmlns:p14="http://schemas.microsoft.com/office/powerpoint/2010/main" val="352299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{207CD1F5-EB2A-492E-AA93-A6953838DA77}tf33552983_win32</Template>
  <TotalTime>266</TotalTime>
  <Words>1073</Words>
  <Application>Microsoft Office PowerPoint</Application>
  <PresentationFormat>Widescreen</PresentationFormat>
  <Paragraphs>139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Franklin Gothic Book</vt:lpstr>
      <vt:lpstr>Franklin Gothic Demi</vt:lpstr>
      <vt:lpstr>Gill Sans MT</vt:lpstr>
      <vt:lpstr>Inter</vt:lpstr>
      <vt:lpstr>Söhne</vt:lpstr>
      <vt:lpstr>Wingdings 2</vt:lpstr>
      <vt:lpstr>DividendVTI</vt:lpstr>
      <vt:lpstr>GENDER RECOGNIZATION USING VOICE</vt:lpstr>
      <vt:lpstr>CONTENTS</vt:lpstr>
      <vt:lpstr>Project objective &amp; scope</vt:lpstr>
      <vt:lpstr>PowerPoint Presentation</vt:lpstr>
      <vt:lpstr>PowerPoint Presentation</vt:lpstr>
      <vt:lpstr>PowerPoint Presentation</vt:lpstr>
      <vt:lpstr>MODELS USED</vt:lpstr>
      <vt:lpstr>Logistic-regression</vt:lpstr>
      <vt:lpstr>K-NEAREST-NEIGHBOR(KNN)</vt:lpstr>
      <vt:lpstr>DECISION TRESS</vt:lpstr>
      <vt:lpstr>RANDOM-FOREST</vt:lpstr>
      <vt:lpstr>NAIVE BAYE’S</vt:lpstr>
      <vt:lpstr>ACCURACY</vt:lpstr>
      <vt:lpstr>PowerPoint Presentation</vt:lpstr>
      <vt:lpstr>Conclusion/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RECOGNIZATION USING VOICE</dc:title>
  <dc:creator>Balireddy Madhava Reddy</dc:creator>
  <cp:lastModifiedBy>Balireddy Madhava Reddy</cp:lastModifiedBy>
  <cp:revision>2</cp:revision>
  <dcterms:created xsi:type="dcterms:W3CDTF">2023-07-05T03:53:55Z</dcterms:created>
  <dcterms:modified xsi:type="dcterms:W3CDTF">2023-07-11T13:41:37Z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